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3" r:id="rId2"/>
    <p:sldId id="284" r:id="rId3"/>
    <p:sldId id="264" r:id="rId4"/>
    <p:sldId id="256" r:id="rId5"/>
    <p:sldId id="261" r:id="rId6"/>
    <p:sldId id="259" r:id="rId7"/>
    <p:sldId id="269" r:id="rId8"/>
    <p:sldId id="260" r:id="rId9"/>
    <p:sldId id="265" r:id="rId10"/>
    <p:sldId id="266" r:id="rId11"/>
    <p:sldId id="267" r:id="rId12"/>
    <p:sldId id="257" r:id="rId13"/>
    <p:sldId id="258" r:id="rId14"/>
    <p:sldId id="262" r:id="rId15"/>
    <p:sldId id="268" r:id="rId16"/>
    <p:sldId id="270" r:id="rId17"/>
    <p:sldId id="271" r:id="rId18"/>
    <p:sldId id="278" r:id="rId19"/>
    <p:sldId id="272" r:id="rId20"/>
    <p:sldId id="273" r:id="rId21"/>
    <p:sldId id="274" r:id="rId22"/>
    <p:sldId id="275" r:id="rId23"/>
    <p:sldId id="276" r:id="rId24"/>
    <p:sldId id="281" r:id="rId25"/>
    <p:sldId id="279" r:id="rId26"/>
    <p:sldId id="280" r:id="rId27"/>
    <p:sldId id="277" r:id="rId28"/>
    <p:sldId id="282" r:id="rId29"/>
    <p:sldId id="283" r:id="rId30"/>
    <p:sldId id="285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81" autoAdjust="0"/>
    <p:restoredTop sz="94660"/>
  </p:normalViewPr>
  <p:slideViewPr>
    <p:cSldViewPr snapToGrid="0">
      <p:cViewPr varScale="1">
        <p:scale>
          <a:sx n="79" d="100"/>
          <a:sy n="79" d="100"/>
        </p:scale>
        <p:origin x="120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2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F04D4-B528-4969-8C45-0126B9706290}" type="datetimeFigureOut">
              <a:rPr lang="en-US" smtClean="0"/>
              <a:t>10/20/2023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B9F6B-BB79-4D77-8FC6-21C50D469C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2938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F04D4-B528-4969-8C45-0126B9706290}" type="datetimeFigureOut">
              <a:rPr lang="en-US" smtClean="0"/>
              <a:t>10/20/2023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B9F6B-BB79-4D77-8FC6-21C50D469C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3701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F04D4-B528-4969-8C45-0126B9706290}" type="datetimeFigureOut">
              <a:rPr lang="en-US" smtClean="0"/>
              <a:t>10/20/2023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B9F6B-BB79-4D77-8FC6-21C50D469C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1053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F04D4-B528-4969-8C45-0126B9706290}" type="datetimeFigureOut">
              <a:rPr lang="en-US" smtClean="0"/>
              <a:t>10/20/2023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B9F6B-BB79-4D77-8FC6-21C50D469C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90985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F04D4-B528-4969-8C45-0126B9706290}" type="datetimeFigureOut">
              <a:rPr lang="en-US" smtClean="0"/>
              <a:t>10/20/2023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B9F6B-BB79-4D77-8FC6-21C50D469C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4343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F04D4-B528-4969-8C45-0126B9706290}" type="datetimeFigureOut">
              <a:rPr lang="en-US" smtClean="0"/>
              <a:t>10/20/2023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B9F6B-BB79-4D77-8FC6-21C50D469C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4462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F04D4-B528-4969-8C45-0126B9706290}" type="datetimeFigureOut">
              <a:rPr lang="en-US" smtClean="0"/>
              <a:t>10/20/2023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B9F6B-BB79-4D77-8FC6-21C50D469C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9631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F04D4-B528-4969-8C45-0126B9706290}" type="datetimeFigureOut">
              <a:rPr lang="en-US" smtClean="0"/>
              <a:t>10/20/2023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B9F6B-BB79-4D77-8FC6-21C50D469C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8845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F04D4-B528-4969-8C45-0126B9706290}" type="datetimeFigureOut">
              <a:rPr lang="en-US" smtClean="0"/>
              <a:t>10/20/2023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B9F6B-BB79-4D77-8FC6-21C50D469C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6290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F04D4-B528-4969-8C45-0126B9706290}" type="datetimeFigureOut">
              <a:rPr lang="en-US" smtClean="0"/>
              <a:t>10/20/2023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B9F6B-BB79-4D77-8FC6-21C50D469C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6227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F04D4-B528-4969-8C45-0126B9706290}" type="datetimeFigureOut">
              <a:rPr lang="en-US" smtClean="0"/>
              <a:t>10/20/2023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B9F6B-BB79-4D77-8FC6-21C50D469C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3085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7F04D4-B528-4969-8C45-0126B9706290}" type="datetimeFigureOut">
              <a:rPr lang="en-US" smtClean="0"/>
              <a:t>10/20/2023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2B9F6B-BB79-4D77-8FC6-21C50D469C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9139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56.jpg"/><Relationship Id="rId7" Type="http://schemas.openxmlformats.org/officeDocument/2006/relationships/image" Target="../media/image60.png"/><Relationship Id="rId12" Type="http://schemas.openxmlformats.org/officeDocument/2006/relationships/image" Target="../media/image64.jp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jpg"/><Relationship Id="rId11" Type="http://schemas.openxmlformats.org/officeDocument/2006/relationships/image" Target="../media/image63.jpg"/><Relationship Id="rId5" Type="http://schemas.openxmlformats.org/officeDocument/2006/relationships/image" Target="../media/image58.png"/><Relationship Id="rId10" Type="http://schemas.openxmlformats.org/officeDocument/2006/relationships/image" Target="../media/image62.jpg"/><Relationship Id="rId4" Type="http://schemas.openxmlformats.org/officeDocument/2006/relationships/image" Target="../media/image57.png"/><Relationship Id="rId9" Type="http://schemas.openxmlformats.org/officeDocument/2006/relationships/image" Target="../media/image61.jp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jpg"/><Relationship Id="rId3" Type="http://schemas.openxmlformats.org/officeDocument/2006/relationships/image" Target="../media/image66.png"/><Relationship Id="rId7" Type="http://schemas.openxmlformats.org/officeDocument/2006/relationships/image" Target="../media/image70.jp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jpeg"/><Relationship Id="rId5" Type="http://schemas.openxmlformats.org/officeDocument/2006/relationships/image" Target="../media/image68.jpg"/><Relationship Id="rId4" Type="http://schemas.openxmlformats.org/officeDocument/2006/relationships/image" Target="../media/image67.jp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jpg"/><Relationship Id="rId3" Type="http://schemas.openxmlformats.org/officeDocument/2006/relationships/image" Target="../media/image73.jpg"/><Relationship Id="rId7" Type="http://schemas.openxmlformats.org/officeDocument/2006/relationships/image" Target="../media/image77.png"/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jpg"/><Relationship Id="rId5" Type="http://schemas.openxmlformats.org/officeDocument/2006/relationships/image" Target="../media/image75.jpg"/><Relationship Id="rId10" Type="http://schemas.openxmlformats.org/officeDocument/2006/relationships/image" Target="../media/image80.jpg"/><Relationship Id="rId4" Type="http://schemas.openxmlformats.org/officeDocument/2006/relationships/image" Target="../media/image74.png"/><Relationship Id="rId9" Type="http://schemas.openxmlformats.org/officeDocument/2006/relationships/image" Target="../media/image7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13" Type="http://schemas.openxmlformats.org/officeDocument/2006/relationships/image" Target="../media/image91.jpg"/><Relationship Id="rId3" Type="http://schemas.openxmlformats.org/officeDocument/2006/relationships/image" Target="../media/image82.jpg"/><Relationship Id="rId7" Type="http://schemas.openxmlformats.org/officeDocument/2006/relationships/image" Target="../media/image30.jpg"/><Relationship Id="rId12" Type="http://schemas.openxmlformats.org/officeDocument/2006/relationships/image" Target="../media/image90.jpg"/><Relationship Id="rId17" Type="http://schemas.openxmlformats.org/officeDocument/2006/relationships/image" Target="../media/image78.jpg"/><Relationship Id="rId2" Type="http://schemas.openxmlformats.org/officeDocument/2006/relationships/image" Target="../media/image81.jpg"/><Relationship Id="rId16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11" Type="http://schemas.openxmlformats.org/officeDocument/2006/relationships/image" Target="../media/image89.jpg"/><Relationship Id="rId5" Type="http://schemas.openxmlformats.org/officeDocument/2006/relationships/image" Target="../media/image84.png"/><Relationship Id="rId15" Type="http://schemas.openxmlformats.org/officeDocument/2006/relationships/image" Target="../media/image18.jpg"/><Relationship Id="rId10" Type="http://schemas.openxmlformats.org/officeDocument/2006/relationships/image" Target="../media/image88.jpg"/><Relationship Id="rId4" Type="http://schemas.openxmlformats.org/officeDocument/2006/relationships/image" Target="../media/image83.jpg"/><Relationship Id="rId9" Type="http://schemas.openxmlformats.org/officeDocument/2006/relationships/image" Target="../media/image87.png"/><Relationship Id="rId14" Type="http://schemas.openxmlformats.org/officeDocument/2006/relationships/image" Target="../media/image92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g"/><Relationship Id="rId3" Type="http://schemas.openxmlformats.org/officeDocument/2006/relationships/image" Target="../media/image94.jpg"/><Relationship Id="rId7" Type="http://schemas.openxmlformats.org/officeDocument/2006/relationships/image" Target="../media/image18.jpg"/><Relationship Id="rId12" Type="http://schemas.openxmlformats.org/officeDocument/2006/relationships/image" Target="../media/image101.png"/><Relationship Id="rId2" Type="http://schemas.openxmlformats.org/officeDocument/2006/relationships/image" Target="../media/image9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jpg"/><Relationship Id="rId11" Type="http://schemas.openxmlformats.org/officeDocument/2006/relationships/image" Target="../media/image100.png"/><Relationship Id="rId5" Type="http://schemas.openxmlformats.org/officeDocument/2006/relationships/image" Target="../media/image96.jpg"/><Relationship Id="rId10" Type="http://schemas.openxmlformats.org/officeDocument/2006/relationships/image" Target="../media/image99.png"/><Relationship Id="rId4" Type="http://schemas.openxmlformats.org/officeDocument/2006/relationships/image" Target="../media/image95.jpg"/><Relationship Id="rId9" Type="http://schemas.openxmlformats.org/officeDocument/2006/relationships/image" Target="../media/image98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3" Type="http://schemas.openxmlformats.org/officeDocument/2006/relationships/image" Target="../media/image82.jpg"/><Relationship Id="rId7" Type="http://schemas.openxmlformats.org/officeDocument/2006/relationships/image" Target="../media/image106.jpg"/><Relationship Id="rId2" Type="http://schemas.openxmlformats.org/officeDocument/2006/relationships/image" Target="../media/image10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jpg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jpg"/><Relationship Id="rId3" Type="http://schemas.openxmlformats.org/officeDocument/2006/relationships/image" Target="../media/image64.jpg"/><Relationship Id="rId7" Type="http://schemas.openxmlformats.org/officeDocument/2006/relationships/image" Target="../media/image112.jpg"/><Relationship Id="rId2" Type="http://schemas.openxmlformats.org/officeDocument/2006/relationships/image" Target="../media/image10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.jpeg"/><Relationship Id="rId5" Type="http://schemas.openxmlformats.org/officeDocument/2006/relationships/image" Target="../media/image110.jpeg"/><Relationship Id="rId4" Type="http://schemas.openxmlformats.org/officeDocument/2006/relationships/image" Target="../media/image109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14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g"/><Relationship Id="rId5" Type="http://schemas.openxmlformats.org/officeDocument/2006/relationships/image" Target="../media/image24.png"/><Relationship Id="rId4" Type="http://schemas.openxmlformats.org/officeDocument/2006/relationships/image" Target="../media/image76.jp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jpg"/><Relationship Id="rId7" Type="http://schemas.openxmlformats.org/officeDocument/2006/relationships/image" Target="../media/image8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jpe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8.jp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jpg"/><Relationship Id="rId3" Type="http://schemas.openxmlformats.org/officeDocument/2006/relationships/image" Target="../media/image120.png"/><Relationship Id="rId7" Type="http://schemas.openxmlformats.org/officeDocument/2006/relationships/image" Target="../media/image124.png"/><Relationship Id="rId2" Type="http://schemas.openxmlformats.org/officeDocument/2006/relationships/image" Target="../media/image11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3.jpg"/><Relationship Id="rId5" Type="http://schemas.openxmlformats.org/officeDocument/2006/relationships/image" Target="../media/image122.png"/><Relationship Id="rId4" Type="http://schemas.openxmlformats.org/officeDocument/2006/relationships/image" Target="../media/image121.jp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jpg"/><Relationship Id="rId3" Type="http://schemas.openxmlformats.org/officeDocument/2006/relationships/image" Target="../media/image24.png"/><Relationship Id="rId7" Type="http://schemas.openxmlformats.org/officeDocument/2006/relationships/image" Target="../media/image129.jpg"/><Relationship Id="rId2" Type="http://schemas.openxmlformats.org/officeDocument/2006/relationships/image" Target="../media/image12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8.jpg"/><Relationship Id="rId5" Type="http://schemas.openxmlformats.org/officeDocument/2006/relationships/image" Target="../media/image127.png"/><Relationship Id="rId4" Type="http://schemas.openxmlformats.org/officeDocument/2006/relationships/image" Target="../media/image126.jp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3" Type="http://schemas.openxmlformats.org/officeDocument/2006/relationships/image" Target="../media/image131.png"/><Relationship Id="rId7" Type="http://schemas.openxmlformats.org/officeDocument/2006/relationships/image" Target="../media/image135.jpeg"/><Relationship Id="rId2" Type="http://schemas.openxmlformats.org/officeDocument/2006/relationships/image" Target="../media/image13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4.png"/><Relationship Id="rId5" Type="http://schemas.openxmlformats.org/officeDocument/2006/relationships/image" Target="../media/image133.jpg"/><Relationship Id="rId4" Type="http://schemas.openxmlformats.org/officeDocument/2006/relationships/image" Target="../media/image132.jpg"/><Relationship Id="rId9" Type="http://schemas.openxmlformats.org/officeDocument/2006/relationships/image" Target="../media/image13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jpg"/><Relationship Id="rId2" Type="http://schemas.openxmlformats.org/officeDocument/2006/relationships/image" Target="../media/image13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g"/><Relationship Id="rId5" Type="http://schemas.openxmlformats.org/officeDocument/2006/relationships/image" Target="../media/image134.png"/><Relationship Id="rId4" Type="http://schemas.openxmlformats.org/officeDocument/2006/relationships/image" Target="../media/image140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3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2.png"/><Relationship Id="rId4" Type="http://schemas.openxmlformats.org/officeDocument/2006/relationships/image" Target="../media/image141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jpg"/><Relationship Id="rId2" Type="http://schemas.openxmlformats.org/officeDocument/2006/relationships/image" Target="../media/image14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7.jpg"/><Relationship Id="rId5" Type="http://schemas.openxmlformats.org/officeDocument/2006/relationships/image" Target="../media/image146.jpg"/><Relationship Id="rId4" Type="http://schemas.openxmlformats.org/officeDocument/2006/relationships/image" Target="../media/image14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jp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1.jpg"/><Relationship Id="rId5" Type="http://schemas.openxmlformats.org/officeDocument/2006/relationships/image" Target="../media/image150.jpeg"/><Relationship Id="rId4" Type="http://schemas.openxmlformats.org/officeDocument/2006/relationships/image" Target="../media/image149.jp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5.jpg"/><Relationship Id="rId13" Type="http://schemas.openxmlformats.org/officeDocument/2006/relationships/image" Target="../media/image160.png"/><Relationship Id="rId3" Type="http://schemas.openxmlformats.org/officeDocument/2006/relationships/image" Target="../media/image151.jpg"/><Relationship Id="rId7" Type="http://schemas.openxmlformats.org/officeDocument/2006/relationships/image" Target="../media/image154.jpg"/><Relationship Id="rId12" Type="http://schemas.openxmlformats.org/officeDocument/2006/relationships/image" Target="../media/image159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52.wmf"/><Relationship Id="rId11" Type="http://schemas.openxmlformats.org/officeDocument/2006/relationships/image" Target="../media/image158.jpeg"/><Relationship Id="rId5" Type="http://schemas.openxmlformats.org/officeDocument/2006/relationships/oleObject" Target="../embeddings/oleObject1.bin"/><Relationship Id="rId15" Type="http://schemas.openxmlformats.org/officeDocument/2006/relationships/image" Target="../media/image161.jpeg"/><Relationship Id="rId10" Type="http://schemas.openxmlformats.org/officeDocument/2006/relationships/image" Target="../media/image157.jpg"/><Relationship Id="rId4" Type="http://schemas.openxmlformats.org/officeDocument/2006/relationships/image" Target="../media/image153.jpg"/><Relationship Id="rId9" Type="http://schemas.openxmlformats.org/officeDocument/2006/relationships/image" Target="../media/image156.jpeg"/><Relationship Id="rId14" Type="http://schemas.openxmlformats.org/officeDocument/2006/relationships/image" Target="../media/image26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jpg"/><Relationship Id="rId2" Type="http://schemas.openxmlformats.org/officeDocument/2006/relationships/image" Target="../media/image15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g"/><Relationship Id="rId3" Type="http://schemas.openxmlformats.org/officeDocument/2006/relationships/image" Target="../media/image15.jpeg"/><Relationship Id="rId7" Type="http://schemas.openxmlformats.org/officeDocument/2006/relationships/image" Target="../media/image19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jpg"/><Relationship Id="rId5" Type="http://schemas.openxmlformats.org/officeDocument/2006/relationships/image" Target="../media/image17.jpg"/><Relationship Id="rId10" Type="http://schemas.openxmlformats.org/officeDocument/2006/relationships/image" Target="../media/image22.jpeg"/><Relationship Id="rId4" Type="http://schemas.openxmlformats.org/officeDocument/2006/relationships/image" Target="../media/image16.jpg"/><Relationship Id="rId9" Type="http://schemas.openxmlformats.org/officeDocument/2006/relationships/image" Target="../media/image21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g"/><Relationship Id="rId3" Type="http://schemas.openxmlformats.org/officeDocument/2006/relationships/image" Target="../media/image24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jpg"/><Relationship Id="rId4" Type="http://schemas.openxmlformats.org/officeDocument/2006/relationships/image" Target="../media/image10.png"/><Relationship Id="rId9" Type="http://schemas.openxmlformats.org/officeDocument/2006/relationships/image" Target="../media/image29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jpeg"/><Relationship Id="rId3" Type="http://schemas.openxmlformats.org/officeDocument/2006/relationships/image" Target="../media/image41.jpg"/><Relationship Id="rId7" Type="http://schemas.openxmlformats.org/officeDocument/2006/relationships/image" Target="../media/image45.jpe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jpg"/><Relationship Id="rId11" Type="http://schemas.openxmlformats.org/officeDocument/2006/relationships/image" Target="../media/image49.png"/><Relationship Id="rId5" Type="http://schemas.openxmlformats.org/officeDocument/2006/relationships/image" Target="../media/image43.jpg"/><Relationship Id="rId10" Type="http://schemas.openxmlformats.org/officeDocument/2006/relationships/image" Target="../media/image48.jpg"/><Relationship Id="rId4" Type="http://schemas.openxmlformats.org/officeDocument/2006/relationships/image" Target="../media/image42.png"/><Relationship Id="rId9" Type="http://schemas.openxmlformats.org/officeDocument/2006/relationships/image" Target="../media/image47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jpg"/><Relationship Id="rId4" Type="http://schemas.openxmlformats.org/officeDocument/2006/relationships/image" Target="../media/image5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92727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927279"/>
            <a:ext cx="12192000" cy="40139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099" y="1326308"/>
            <a:ext cx="914402" cy="92964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54979"/>
            <a:ext cx="12192000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4957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632" y="1689099"/>
            <a:ext cx="2700068" cy="84820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0"/>
            <a:ext cx="12192000" cy="92727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927279"/>
            <a:ext cx="12192000" cy="40139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5303052" y="1421905"/>
            <a:ext cx="1542248" cy="72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8666" y="2621550"/>
            <a:ext cx="1017588" cy="67715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079500" y="2806700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LEVEL</a:t>
            </a:r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1600200" y="2537300"/>
            <a:ext cx="2565400" cy="929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2218666" y="2618850"/>
            <a:ext cx="1197634" cy="679859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solidFill>
              <a:srgbClr val="FF0000">
                <a:alpha val="69804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741032" y="1938991"/>
            <a:ext cx="2827667" cy="1528109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solidFill>
              <a:srgbClr val="FF0000">
                <a:alpha val="69804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610" y="3745929"/>
            <a:ext cx="3289300" cy="203555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37123" y="1522341"/>
            <a:ext cx="8189902" cy="5045883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3566498" y="1377980"/>
            <a:ext cx="8360527" cy="5190244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solidFill>
              <a:srgbClr val="FF0000">
                <a:alpha val="69804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215845" y="3876541"/>
            <a:ext cx="3413066" cy="1954249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solidFill>
              <a:srgbClr val="FF0000">
                <a:alpha val="69804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/>
          <p:cNvCxnSpPr/>
          <p:nvPr/>
        </p:nvCxnSpPr>
        <p:spPr>
          <a:xfrm flipV="1">
            <a:off x="3236254" y="2356834"/>
            <a:ext cx="7749425" cy="364472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H="1" flipV="1">
            <a:off x="868632" y="1938992"/>
            <a:ext cx="3638974" cy="28905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3718898" y="1530380"/>
            <a:ext cx="8360527" cy="5190244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solidFill>
              <a:srgbClr val="FF0000">
                <a:alpha val="69804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3575" y="1753733"/>
            <a:ext cx="1678562" cy="26687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2160" y="1630817"/>
            <a:ext cx="2793651" cy="3822222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62610" y="3983848"/>
            <a:ext cx="2040932" cy="2729910"/>
          </a:xfrm>
          <a:prstGeom prst="rect">
            <a:avLst/>
          </a:prstGeom>
        </p:spPr>
      </p:pic>
      <p:cxnSp>
        <p:nvCxnSpPr>
          <p:cNvPr id="20" name="Straight Connector 19"/>
          <p:cNvCxnSpPr/>
          <p:nvPr/>
        </p:nvCxnSpPr>
        <p:spPr>
          <a:xfrm flipV="1">
            <a:off x="4149610" y="1753733"/>
            <a:ext cx="4486224" cy="242546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4655556" y="1544522"/>
            <a:ext cx="4736957" cy="2936600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solidFill>
              <a:srgbClr val="FF0000">
                <a:alpha val="69804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/>
          <p:cNvCxnSpPr/>
          <p:nvPr/>
        </p:nvCxnSpPr>
        <p:spPr>
          <a:xfrm flipH="1" flipV="1">
            <a:off x="3898943" y="2228045"/>
            <a:ext cx="4266263" cy="15178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0" y="1238398"/>
            <a:ext cx="523893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 smtClean="0"/>
              <a:t>HOME MAKER</a:t>
            </a:r>
            <a:endParaRPr lang="en-US" sz="6600" b="1" dirty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308" y="2600916"/>
            <a:ext cx="2762250" cy="1657350"/>
          </a:xfrm>
          <a:prstGeom prst="rect">
            <a:avLst/>
          </a:prstGeom>
        </p:spPr>
      </p:pic>
      <p:sp>
        <p:nvSpPr>
          <p:cNvPr id="28" name="Rectangle 27"/>
          <p:cNvSpPr/>
          <p:nvPr/>
        </p:nvSpPr>
        <p:spPr>
          <a:xfrm>
            <a:off x="3691948" y="5265145"/>
            <a:ext cx="707951" cy="369332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Note: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4473651" y="5228068"/>
            <a:ext cx="20122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holzwerkzeugkoffer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7296542" y="-635833"/>
            <a:ext cx="166953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strike="sngStrike" dirty="0" smtClean="0"/>
              <a:t>24letters Al(</a:t>
            </a:r>
            <a:r>
              <a:rPr lang="en-US" sz="800" strike="sngStrike" dirty="0" err="1" smtClean="0"/>
              <a:t>zllar</a:t>
            </a:r>
            <a:r>
              <a:rPr lang="en-US" sz="800" strike="sngStrike" dirty="0" smtClean="0"/>
              <a:t>)</a:t>
            </a:r>
            <a:endParaRPr lang="en-US" sz="800" strike="sngStrike" dirty="0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9161" y="4762939"/>
            <a:ext cx="2628900" cy="1743075"/>
          </a:xfrm>
          <a:prstGeom prst="rect">
            <a:avLst/>
          </a:prstGeom>
        </p:spPr>
      </p:pic>
      <p:cxnSp>
        <p:nvCxnSpPr>
          <p:cNvPr id="33" name="Straight Connector 32"/>
          <p:cNvCxnSpPr/>
          <p:nvPr/>
        </p:nvCxnSpPr>
        <p:spPr>
          <a:xfrm flipV="1">
            <a:off x="7644378" y="4323555"/>
            <a:ext cx="4248131" cy="21624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7832074" y="5742685"/>
            <a:ext cx="30110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HOME:NANA HOCMIE:HANNE WIFE </a:t>
            </a:r>
            <a:r>
              <a:rPr lang="en-US" sz="1200" strike="sngStrike" dirty="0" err="1" smtClean="0"/>
              <a:t>philinger</a:t>
            </a:r>
            <a:endParaRPr lang="en-US" sz="1200" strike="sngStrike" dirty="0"/>
          </a:p>
        </p:txBody>
      </p:sp>
      <p:sp>
        <p:nvSpPr>
          <p:cNvPr id="35" name="TextBox 34"/>
          <p:cNvSpPr txBox="1"/>
          <p:nvPr/>
        </p:nvSpPr>
        <p:spPr>
          <a:xfrm>
            <a:off x="6099298" y="4583598"/>
            <a:ext cx="27799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FBI:WMD:GREEN:SCHOOLS</a:t>
            </a:r>
            <a:endParaRPr lang="en-US" b="1" dirty="0"/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5154" y="2276101"/>
            <a:ext cx="5808916" cy="2601007"/>
          </a:xfrm>
          <a:prstGeom prst="rect">
            <a:avLst/>
          </a:prstGeom>
        </p:spPr>
      </p:pic>
      <p:sp>
        <p:nvSpPr>
          <p:cNvPr id="37" name="Rectangle 36"/>
          <p:cNvSpPr/>
          <p:nvPr/>
        </p:nvSpPr>
        <p:spPr>
          <a:xfrm>
            <a:off x="8184243" y="1905287"/>
            <a:ext cx="29572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realschule</a:t>
            </a:r>
            <a:r>
              <a:rPr lang="en-US" dirty="0"/>
              <a:t> </a:t>
            </a:r>
            <a:r>
              <a:rPr lang="en-US" dirty="0" err="1"/>
              <a:t>linkenheim</a:t>
            </a:r>
            <a:r>
              <a:rPr lang="en-US" dirty="0"/>
              <a:t> </a:t>
            </a:r>
            <a:r>
              <a:rPr lang="en-US" dirty="0" err="1"/>
              <a:t>kochen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8966805" y="1415337"/>
            <a:ext cx="222631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strike="sngStrike" dirty="0" smtClean="0"/>
              <a:t>COOKING</a:t>
            </a:r>
            <a:endParaRPr lang="en-US" sz="4000" b="1" strike="sngStrike" dirty="0"/>
          </a:p>
        </p:txBody>
      </p:sp>
      <p:sp>
        <p:nvSpPr>
          <p:cNvPr id="39" name="TextBox 38"/>
          <p:cNvSpPr txBox="1"/>
          <p:nvPr/>
        </p:nvSpPr>
        <p:spPr>
          <a:xfrm>
            <a:off x="5470438" y="1943344"/>
            <a:ext cx="1524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Jewish People</a:t>
            </a:r>
            <a:endParaRPr lang="en-US" b="1" dirty="0"/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1032" y="2637860"/>
            <a:ext cx="4001756" cy="1791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5996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463" y="1585631"/>
            <a:ext cx="6124197" cy="347147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6182" y="1523676"/>
            <a:ext cx="5682074" cy="319427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0"/>
            <a:ext cx="12192000" cy="92727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927279"/>
            <a:ext cx="12192000" cy="40139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6749486" y="4763835"/>
            <a:ext cx="173477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strike="sngStrike" dirty="0" err="1"/>
              <a:t>rotherma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thermalbad</a:t>
            </a:r>
            <a:r>
              <a:rPr lang="en-US" sz="800" strike="sngStrike" dirty="0"/>
              <a:t> und </a:t>
            </a:r>
            <a:r>
              <a:rPr lang="en-US" sz="800" strike="sngStrike" dirty="0" err="1"/>
              <a:t>saunapark</a:t>
            </a:r>
            <a:endParaRPr lang="en-US" sz="800" strike="sngStrike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4256" y="5001952"/>
            <a:ext cx="2619375" cy="174307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9801" y="5010150"/>
            <a:ext cx="2466975" cy="1847850"/>
          </a:xfrm>
          <a:prstGeom prst="rect">
            <a:avLst/>
          </a:prstGeom>
        </p:spPr>
      </p:pic>
      <p:sp>
        <p:nvSpPr>
          <p:cNvPr id="13" name="Oval 12"/>
          <p:cNvSpPr/>
          <p:nvPr/>
        </p:nvSpPr>
        <p:spPr>
          <a:xfrm>
            <a:off x="9388699" y="5100034"/>
            <a:ext cx="405244" cy="3757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4" name="Oval 13"/>
          <p:cNvSpPr/>
          <p:nvPr/>
        </p:nvSpPr>
        <p:spPr>
          <a:xfrm>
            <a:off x="9438143" y="5448748"/>
            <a:ext cx="405244" cy="3757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10393251" y="5151549"/>
            <a:ext cx="357661" cy="5340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10393250" y="5528121"/>
            <a:ext cx="357661" cy="5340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10618443" y="5693682"/>
            <a:ext cx="357661" cy="5340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10679736" y="5214680"/>
            <a:ext cx="357661" cy="5340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8281115" y="4871557"/>
            <a:ext cx="3412902" cy="169666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5928174" y="4979279"/>
            <a:ext cx="2506638" cy="1828800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solidFill>
              <a:srgbClr val="FF0000">
                <a:alpha val="69804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8540624" y="4959089"/>
            <a:ext cx="2506638" cy="1828800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solidFill>
              <a:srgbClr val="FF0000">
                <a:alpha val="69804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8960" y="5611226"/>
            <a:ext cx="491229" cy="275088"/>
          </a:xfrm>
          <a:prstGeom prst="rect">
            <a:avLst/>
          </a:prstGeom>
        </p:spPr>
      </p:pic>
      <p:sp>
        <p:nvSpPr>
          <p:cNvPr id="24" name="Oval 23"/>
          <p:cNvSpPr/>
          <p:nvPr/>
        </p:nvSpPr>
        <p:spPr>
          <a:xfrm>
            <a:off x="7415028" y="5540730"/>
            <a:ext cx="187204" cy="2080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25" name="Oval 24"/>
          <p:cNvSpPr/>
          <p:nvPr/>
        </p:nvSpPr>
        <p:spPr>
          <a:xfrm>
            <a:off x="7412452" y="5679951"/>
            <a:ext cx="187204" cy="2080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26"/>
          <p:cNvCxnSpPr/>
          <p:nvPr/>
        </p:nvCxnSpPr>
        <p:spPr>
          <a:xfrm flipV="1">
            <a:off x="7412452" y="5528121"/>
            <a:ext cx="868663" cy="3655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9659265" y="4378817"/>
            <a:ext cx="912815" cy="134107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10115108" y="5608894"/>
            <a:ext cx="42511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[x] no</a:t>
            </a:r>
            <a:endParaRPr lang="en-US" sz="800" dirty="0"/>
          </a:p>
        </p:txBody>
      </p:sp>
      <p:sp>
        <p:nvSpPr>
          <p:cNvPr id="31" name="Rectangle 30"/>
          <p:cNvSpPr/>
          <p:nvPr/>
        </p:nvSpPr>
        <p:spPr>
          <a:xfrm>
            <a:off x="6017589" y="5019675"/>
            <a:ext cx="5086041" cy="1828800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solidFill>
              <a:srgbClr val="FF0000">
                <a:alpha val="69804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5314376" y="1231288"/>
            <a:ext cx="35686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FBI:WMD(ENGLISH: HOME MAKER)</a:t>
            </a:r>
            <a:endParaRPr lang="en-US" b="1" dirty="0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133" y="4693085"/>
            <a:ext cx="2668219" cy="190333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325" y="5219700"/>
            <a:ext cx="1905000" cy="1428750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3709328" y="4546359"/>
            <a:ext cx="1630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HOMCEI:NANA</a:t>
            </a:r>
            <a:endParaRPr lang="en-US" b="1" dirty="0"/>
          </a:p>
        </p:txBody>
      </p:sp>
      <p:sp>
        <p:nvSpPr>
          <p:cNvPr id="37" name="Rectangle 36"/>
          <p:cNvSpPr/>
          <p:nvPr/>
        </p:nvSpPr>
        <p:spPr>
          <a:xfrm>
            <a:off x="3524522" y="5096009"/>
            <a:ext cx="2314236" cy="1828800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solidFill>
              <a:srgbClr val="FF0000">
                <a:alpha val="69804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Connector 38"/>
          <p:cNvCxnSpPr/>
          <p:nvPr/>
        </p:nvCxnSpPr>
        <p:spPr>
          <a:xfrm flipH="1">
            <a:off x="3513201" y="4871557"/>
            <a:ext cx="2232667" cy="197691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450403" y="4323753"/>
            <a:ext cx="28529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fivoli</a:t>
            </a:r>
            <a:r>
              <a:rPr lang="en-US" dirty="0"/>
              <a:t> </a:t>
            </a:r>
            <a:r>
              <a:rPr lang="en-US" dirty="0" err="1"/>
              <a:t>woodside</a:t>
            </a:r>
            <a:r>
              <a:rPr lang="en-US" dirty="0"/>
              <a:t> </a:t>
            </a:r>
            <a:r>
              <a:rPr lang="en-US" strike="sngStrike" dirty="0"/>
              <a:t>kitchen oven</a:t>
            </a:r>
          </a:p>
        </p:txBody>
      </p:sp>
      <p:cxnSp>
        <p:nvCxnSpPr>
          <p:cNvPr id="42" name="Straight Connector 41"/>
          <p:cNvCxnSpPr/>
          <p:nvPr/>
        </p:nvCxnSpPr>
        <p:spPr>
          <a:xfrm>
            <a:off x="419100" y="4546359"/>
            <a:ext cx="145114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V="1">
            <a:off x="450403" y="5448748"/>
            <a:ext cx="694268" cy="6134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2873146" y="4035618"/>
            <a:ext cx="2138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ATOMC LCOCK OVEN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45014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501900" y="1828800"/>
            <a:ext cx="7442200" cy="38608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7327900" y="2095500"/>
            <a:ext cx="1320800" cy="13843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7327900" y="3302000"/>
            <a:ext cx="1320800" cy="13843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604000" y="3044825"/>
            <a:ext cx="3340100" cy="189865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3365500" y="2273300"/>
            <a:ext cx="1790700" cy="12065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019550" y="2933700"/>
            <a:ext cx="1682750" cy="10604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5156200" y="3044825"/>
            <a:ext cx="1155700" cy="94932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2501900" y="1459468"/>
            <a:ext cx="2329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Yang: </a:t>
            </a:r>
            <a:r>
              <a:rPr lang="en-US" dirty="0" smtClean="0"/>
              <a:t>VEHECLE </a:t>
            </a:r>
            <a:r>
              <a:rPr lang="en-US" sz="800" strike="sngStrike" dirty="0" err="1" smtClean="0"/>
              <a:t>ibm-dns</a:t>
            </a:r>
            <a:r>
              <a:rPr lang="en-US" sz="800" strike="sngStrike" dirty="0" smtClean="0"/>
              <a:t>: demand invest</a:t>
            </a:r>
            <a:endParaRPr lang="en-US" sz="800" strike="sngStrike" dirty="0"/>
          </a:p>
        </p:txBody>
      </p:sp>
      <p:sp>
        <p:nvSpPr>
          <p:cNvPr id="12" name="TextBox 11"/>
          <p:cNvSpPr txBox="1"/>
          <p:nvPr/>
        </p:nvSpPr>
        <p:spPr>
          <a:xfrm>
            <a:off x="2173520" y="1308279"/>
            <a:ext cx="865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FIANCE</a:t>
            </a:r>
            <a:endParaRPr lang="en-US" dirty="0"/>
          </a:p>
        </p:txBody>
      </p:sp>
      <p:cxnSp>
        <p:nvCxnSpPr>
          <p:cNvPr id="14" name="Straight Arrow Connector 13"/>
          <p:cNvCxnSpPr/>
          <p:nvPr/>
        </p:nvCxnSpPr>
        <p:spPr>
          <a:xfrm flipH="1">
            <a:off x="3039463" y="1492945"/>
            <a:ext cx="181807" cy="2725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3111500" y="2273300"/>
            <a:ext cx="3492500" cy="207010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0" y="0"/>
            <a:ext cx="12192000" cy="92727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0" y="927279"/>
            <a:ext cx="12192000" cy="40139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10277341" y="1328671"/>
            <a:ext cx="1914659" cy="4099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CAR I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153664" y="1429108"/>
            <a:ext cx="2938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Goheoe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drpess</a:t>
            </a:r>
            <a:r>
              <a:rPr lang="en-US" strike="sngStrike" dirty="0" smtClean="0"/>
              <a:t>)</a:t>
            </a:r>
            <a:r>
              <a:rPr lang="en-US" dirty="0" smtClean="0"/>
              <a:t>.MICEHAGAN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5394788" y="1237239"/>
            <a:ext cx="1271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trike="sngStrike" dirty="0" smtClean="0"/>
              <a:t>$500,000/y</a:t>
            </a:r>
            <a:endParaRPr lang="en-US" b="1" strike="sngStrike" dirty="0"/>
          </a:p>
        </p:txBody>
      </p:sp>
      <p:sp>
        <p:nvSpPr>
          <p:cNvPr id="22" name="TextBox 21"/>
          <p:cNvSpPr txBox="1"/>
          <p:nvPr/>
        </p:nvSpPr>
        <p:spPr>
          <a:xfrm>
            <a:off x="962588" y="5805008"/>
            <a:ext cx="936737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HOMICE:GHOST:HOMCE:SVU  BEJAMIN</a:t>
            </a:r>
            <a:endParaRPr lang="en-US" sz="4400" b="1" dirty="0"/>
          </a:p>
        </p:txBody>
      </p:sp>
      <p:sp>
        <p:nvSpPr>
          <p:cNvPr id="23" name="Rectangle 22"/>
          <p:cNvSpPr/>
          <p:nvPr/>
        </p:nvSpPr>
        <p:spPr>
          <a:xfrm>
            <a:off x="1723699" y="1839085"/>
            <a:ext cx="8334701" cy="3880875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solidFill>
              <a:srgbClr val="FF0000">
                <a:alpha val="69804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913" y="1854558"/>
            <a:ext cx="1895475" cy="8001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0313" y="2006958"/>
            <a:ext cx="1895475" cy="8001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2713" y="2159358"/>
            <a:ext cx="1895475" cy="80010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5113" y="2311758"/>
            <a:ext cx="1895475" cy="8001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7513" y="2464158"/>
            <a:ext cx="1895475" cy="8001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9913" y="2616558"/>
            <a:ext cx="1895475" cy="80010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2313" y="2768958"/>
            <a:ext cx="1895475" cy="8001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4713" y="2921358"/>
            <a:ext cx="1895475" cy="80010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7113" y="3073758"/>
            <a:ext cx="1895475" cy="800100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10706100" y="3111858"/>
            <a:ext cx="1287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carboratore</a:t>
            </a:r>
            <a:endParaRPr lang="en-US" strike="sngStrike" dirty="0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0746" y="3416658"/>
            <a:ext cx="1147331" cy="1021992"/>
          </a:xfrm>
          <a:prstGeom prst="rect">
            <a:avLst/>
          </a:prstGeom>
        </p:spPr>
      </p:pic>
      <p:cxnSp>
        <p:nvCxnSpPr>
          <p:cNvPr id="36" name="Straight Connector 35"/>
          <p:cNvCxnSpPr/>
          <p:nvPr/>
        </p:nvCxnSpPr>
        <p:spPr>
          <a:xfrm>
            <a:off x="10871200" y="2807058"/>
            <a:ext cx="609600" cy="21364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>
            <a:off x="10479414" y="3185740"/>
            <a:ext cx="1562100" cy="1433710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solidFill>
              <a:srgbClr val="FF0000">
                <a:alpha val="69804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Connector 38"/>
          <p:cNvCxnSpPr/>
          <p:nvPr/>
        </p:nvCxnSpPr>
        <p:spPr>
          <a:xfrm flipV="1">
            <a:off x="10871200" y="2864208"/>
            <a:ext cx="698500" cy="207926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149921" y="1314939"/>
            <a:ext cx="17118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G.VIRGIN.MARY</a:t>
            </a:r>
          </a:p>
          <a:p>
            <a:r>
              <a:rPr lang="en-US" b="1" dirty="0" smtClean="0"/>
              <a:t>LARRY.QUEEN</a:t>
            </a:r>
            <a:endParaRPr lang="en-US" b="1" dirty="0"/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2726" y="4475742"/>
            <a:ext cx="1133475" cy="1133475"/>
          </a:xfrm>
          <a:prstGeom prst="rect">
            <a:avLst/>
          </a:prstGeom>
        </p:spPr>
      </p:pic>
      <p:cxnSp>
        <p:nvCxnSpPr>
          <p:cNvPr id="43" name="Straight Arrow Connector 42"/>
          <p:cNvCxnSpPr/>
          <p:nvPr/>
        </p:nvCxnSpPr>
        <p:spPr>
          <a:xfrm flipV="1">
            <a:off x="3735388" y="3720247"/>
            <a:ext cx="1895475" cy="1057368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4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8097" y="3942998"/>
            <a:ext cx="1126154" cy="1126154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5545" y="4864284"/>
            <a:ext cx="928688" cy="695620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90963" y="5212980"/>
            <a:ext cx="1295238" cy="390476"/>
          </a:xfrm>
          <a:prstGeom prst="rect">
            <a:avLst/>
          </a:prstGeom>
        </p:spPr>
      </p:pic>
      <p:cxnSp>
        <p:nvCxnSpPr>
          <p:cNvPr id="48" name="Straight Connector 47"/>
          <p:cNvCxnSpPr/>
          <p:nvPr/>
        </p:nvCxnSpPr>
        <p:spPr>
          <a:xfrm flipV="1">
            <a:off x="3125788" y="3994150"/>
            <a:ext cx="1557337" cy="13144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/>
          <p:cNvSpPr/>
          <p:nvPr/>
        </p:nvSpPr>
        <p:spPr>
          <a:xfrm>
            <a:off x="2603501" y="3924410"/>
            <a:ext cx="2374322" cy="1679046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solidFill>
              <a:srgbClr val="FF0000">
                <a:alpha val="69804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1" name="Straight Connector 50"/>
          <p:cNvCxnSpPr/>
          <p:nvPr/>
        </p:nvCxnSpPr>
        <p:spPr>
          <a:xfrm flipV="1">
            <a:off x="2501900" y="4089400"/>
            <a:ext cx="2651764" cy="163056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Oval 51"/>
          <p:cNvSpPr/>
          <p:nvPr/>
        </p:nvSpPr>
        <p:spPr>
          <a:xfrm>
            <a:off x="7327900" y="4686300"/>
            <a:ext cx="1422400" cy="111870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4597400" y="4738346"/>
            <a:ext cx="1422400" cy="111870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/>
          <p:cNvSpPr txBox="1"/>
          <p:nvPr/>
        </p:nvSpPr>
        <p:spPr>
          <a:xfrm>
            <a:off x="6030539" y="6574449"/>
            <a:ext cx="2746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HOMCE:LUX </a:t>
            </a:r>
            <a:r>
              <a:rPr lang="en-US" dirty="0" err="1" smtClean="0"/>
              <a:t>Bejamin</a:t>
            </a:r>
            <a:r>
              <a:rPr lang="en-US" dirty="0" smtClean="0"/>
              <a:t> “Son”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7810" y="1364892"/>
            <a:ext cx="837546" cy="469025"/>
          </a:xfrm>
          <a:prstGeom prst="rect">
            <a:avLst/>
          </a:prstGeom>
        </p:spPr>
      </p:pic>
      <p:sp>
        <p:nvSpPr>
          <p:cNvPr id="56" name="Rectangle 55"/>
          <p:cNvSpPr/>
          <p:nvPr/>
        </p:nvSpPr>
        <p:spPr>
          <a:xfrm>
            <a:off x="4445356" y="1598638"/>
            <a:ext cx="386540" cy="230162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solidFill>
              <a:srgbClr val="FF0000">
                <a:alpha val="69804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7" name="Picture 5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33767" y="4089400"/>
            <a:ext cx="2162864" cy="1209852"/>
          </a:xfrm>
          <a:prstGeom prst="rect">
            <a:avLst/>
          </a:prstGeom>
        </p:spPr>
      </p:pic>
      <p:cxnSp>
        <p:nvCxnSpPr>
          <p:cNvPr id="58" name="Straight Arrow Connector 57"/>
          <p:cNvCxnSpPr/>
          <p:nvPr/>
        </p:nvCxnSpPr>
        <p:spPr>
          <a:xfrm flipH="1" flipV="1">
            <a:off x="5930901" y="3754741"/>
            <a:ext cx="509914" cy="625752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 flipH="1" flipV="1">
            <a:off x="6300058" y="3513305"/>
            <a:ext cx="1032201" cy="216787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tangle 64"/>
          <p:cNvSpPr/>
          <p:nvPr/>
        </p:nvSpPr>
        <p:spPr>
          <a:xfrm>
            <a:off x="7275512" y="3341548"/>
            <a:ext cx="1577975" cy="88912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smtClean="0">
                <a:solidFill>
                  <a:schemeClr val="tx1"/>
                </a:solidFill>
              </a:rPr>
              <a:t>!x</a:t>
            </a:r>
            <a:endParaRPr lang="en-US" strike="sngStrike" dirty="0">
              <a:solidFill>
                <a:schemeClr val="tx1"/>
              </a:solidFill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89858" y="-152200"/>
            <a:ext cx="12192000" cy="4532323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solidFill>
              <a:srgbClr val="FF0000">
                <a:alpha val="69804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2" name="Picture 6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999" y="3806506"/>
            <a:ext cx="1533525" cy="1533525"/>
          </a:xfrm>
          <a:prstGeom prst="rect">
            <a:avLst/>
          </a:prstGeom>
        </p:spPr>
      </p:pic>
      <p:cxnSp>
        <p:nvCxnSpPr>
          <p:cNvPr id="67" name="Straight Connector 66"/>
          <p:cNvCxnSpPr/>
          <p:nvPr/>
        </p:nvCxnSpPr>
        <p:spPr>
          <a:xfrm flipV="1">
            <a:off x="4192588" y="4089400"/>
            <a:ext cx="125412" cy="11235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11483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92727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927279"/>
            <a:ext cx="12192000" cy="40139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5480852" y="1854558"/>
            <a:ext cx="1542248" cy="72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6237" y="3069490"/>
            <a:ext cx="2143125" cy="21431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9587" y="3069490"/>
            <a:ext cx="1793227" cy="21431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521" y="2453683"/>
            <a:ext cx="876300" cy="8763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4241" y="3608749"/>
            <a:ext cx="657143" cy="1009524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 flipV="1">
            <a:off x="5589587" y="2363053"/>
            <a:ext cx="1611313" cy="3276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0852" y="2175816"/>
            <a:ext cx="1901962" cy="784764"/>
          </a:xfrm>
          <a:prstGeom prst="rect">
            <a:avLst/>
          </a:prstGeom>
        </p:spPr>
      </p:pic>
      <p:cxnSp>
        <p:nvCxnSpPr>
          <p:cNvPr id="16" name="Straight Connector 15"/>
          <p:cNvCxnSpPr/>
          <p:nvPr/>
        </p:nvCxnSpPr>
        <p:spPr>
          <a:xfrm>
            <a:off x="5308600" y="2058253"/>
            <a:ext cx="2806700" cy="15367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5589587" y="2250454"/>
            <a:ext cx="1793227" cy="2962161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solidFill>
              <a:srgbClr val="FF0000">
                <a:alpha val="69804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1152" y="5212613"/>
            <a:ext cx="2857500" cy="1600200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3399400" y="5664384"/>
            <a:ext cx="181331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dirty="0" smtClean="0"/>
              <a:t>!WW2</a:t>
            </a:r>
            <a:endParaRPr lang="en-US" sz="4800" b="1" dirty="0"/>
          </a:p>
        </p:txBody>
      </p:sp>
      <p:sp>
        <p:nvSpPr>
          <p:cNvPr id="25" name="Rectangle 24"/>
          <p:cNvSpPr/>
          <p:nvPr/>
        </p:nvSpPr>
        <p:spPr>
          <a:xfrm>
            <a:off x="4731135" y="6310715"/>
            <a:ext cx="5757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CAR</a:t>
            </a:r>
            <a:endParaRPr lang="en-US" b="1" dirty="0"/>
          </a:p>
        </p:txBody>
      </p:sp>
      <p:sp>
        <p:nvSpPr>
          <p:cNvPr id="26" name="Rectangle 25"/>
          <p:cNvSpPr/>
          <p:nvPr/>
        </p:nvSpPr>
        <p:spPr>
          <a:xfrm>
            <a:off x="2798462" y="3069490"/>
            <a:ext cx="2194533" cy="2143123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solidFill>
              <a:srgbClr val="FF0000">
                <a:alpha val="69804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0551" y="2216446"/>
            <a:ext cx="1047072" cy="79545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3962" y="2323670"/>
            <a:ext cx="1031081" cy="729866"/>
          </a:xfrm>
          <a:prstGeom prst="rect">
            <a:avLst/>
          </a:prstGeom>
        </p:spPr>
      </p:pic>
      <p:sp>
        <p:nvSpPr>
          <p:cNvPr id="29" name="Rectangle 28"/>
          <p:cNvSpPr/>
          <p:nvPr/>
        </p:nvSpPr>
        <p:spPr>
          <a:xfrm>
            <a:off x="2520533" y="2193960"/>
            <a:ext cx="5150636" cy="822071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solidFill>
              <a:srgbClr val="FF0000">
                <a:alpha val="69804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9408" y="1878887"/>
            <a:ext cx="1187003" cy="889105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6879408" y="1896330"/>
            <a:ext cx="1153215" cy="895372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solidFill>
              <a:srgbClr val="FF0000">
                <a:alpha val="69804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6328593" y="2058253"/>
            <a:ext cx="2118494" cy="41910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6480993" y="2210653"/>
            <a:ext cx="2118494" cy="41910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2747577" y="2453683"/>
            <a:ext cx="2118494" cy="41910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V="1">
            <a:off x="844241" y="3529209"/>
            <a:ext cx="889241" cy="11206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H="1" flipV="1">
            <a:off x="2858680" y="2987919"/>
            <a:ext cx="2237171" cy="276660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/>
          <p:cNvSpPr/>
          <p:nvPr/>
        </p:nvSpPr>
        <p:spPr>
          <a:xfrm>
            <a:off x="9774309" y="2072414"/>
            <a:ext cx="2417691" cy="828801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?HOMCEI:MATHWE</a:t>
            </a:r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9943255" y="3011269"/>
            <a:ext cx="2248745" cy="1078249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BROTHER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10571682" y="3619158"/>
            <a:ext cx="967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trike="sngStrike" dirty="0" smtClean="0"/>
              <a:t>“Teddy”</a:t>
            </a:r>
            <a:endParaRPr lang="en-US" b="1" strike="sngStrike" dirty="0"/>
          </a:p>
        </p:txBody>
      </p:sp>
      <p:sp>
        <p:nvSpPr>
          <p:cNvPr id="44" name="Rectangle 43"/>
          <p:cNvSpPr/>
          <p:nvPr/>
        </p:nvSpPr>
        <p:spPr>
          <a:xfrm>
            <a:off x="2573405" y="2041128"/>
            <a:ext cx="5381250" cy="3284144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solidFill>
              <a:srgbClr val="FF0000">
                <a:alpha val="96078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6026" y="3477602"/>
            <a:ext cx="2245664" cy="1508037"/>
          </a:xfrm>
          <a:prstGeom prst="rect">
            <a:avLst/>
          </a:prstGeom>
        </p:spPr>
      </p:pic>
      <p:cxnSp>
        <p:nvCxnSpPr>
          <p:cNvPr id="46" name="Straight Connector 45"/>
          <p:cNvCxnSpPr/>
          <p:nvPr/>
        </p:nvCxnSpPr>
        <p:spPr>
          <a:xfrm flipV="1">
            <a:off x="5634161" y="3594953"/>
            <a:ext cx="434574" cy="5460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652583" y="3419564"/>
            <a:ext cx="1088127" cy="1355636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solidFill>
              <a:srgbClr val="FF0000">
                <a:alpha val="69804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7201" y="2223458"/>
            <a:ext cx="3698946" cy="2759983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1798" y="1639736"/>
            <a:ext cx="1295458" cy="1929106"/>
          </a:xfrm>
          <a:prstGeom prst="rect">
            <a:avLst/>
          </a:prstGeom>
        </p:spPr>
      </p:pic>
      <p:cxnSp>
        <p:nvCxnSpPr>
          <p:cNvPr id="50" name="Straight Connector 49"/>
          <p:cNvCxnSpPr/>
          <p:nvPr/>
        </p:nvCxnSpPr>
        <p:spPr>
          <a:xfrm flipH="1" flipV="1">
            <a:off x="7021006" y="3683200"/>
            <a:ext cx="588014" cy="4291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6776" y="4649827"/>
            <a:ext cx="1334880" cy="750033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9272" y="5352187"/>
            <a:ext cx="615097" cy="615097"/>
          </a:xfrm>
          <a:prstGeom prst="rect">
            <a:avLst/>
          </a:prstGeom>
        </p:spPr>
      </p:pic>
      <p:cxnSp>
        <p:nvCxnSpPr>
          <p:cNvPr id="52" name="Straight Connector 51"/>
          <p:cNvCxnSpPr/>
          <p:nvPr/>
        </p:nvCxnSpPr>
        <p:spPr>
          <a:xfrm flipV="1">
            <a:off x="9953580" y="5243849"/>
            <a:ext cx="1120462" cy="7234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/>
          <p:cNvSpPr/>
          <p:nvPr/>
        </p:nvSpPr>
        <p:spPr>
          <a:xfrm>
            <a:off x="10099271" y="5358796"/>
            <a:ext cx="615097" cy="574206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solidFill>
              <a:srgbClr val="FF0000">
                <a:alpha val="69804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4" name="Straight Connector 53"/>
          <p:cNvCxnSpPr/>
          <p:nvPr/>
        </p:nvCxnSpPr>
        <p:spPr>
          <a:xfrm>
            <a:off x="9953580" y="5076424"/>
            <a:ext cx="1120462" cy="113334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9899308" y="4785924"/>
            <a:ext cx="101502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HOMCEI:UR-UR-OPI</a:t>
            </a:r>
            <a:endParaRPr lang="en-US" sz="800" dirty="0"/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2302" y="5358796"/>
            <a:ext cx="611278" cy="611278"/>
          </a:xfrm>
          <a:prstGeom prst="rect">
            <a:avLst/>
          </a:prstGeom>
        </p:spPr>
      </p:pic>
      <p:cxnSp>
        <p:nvCxnSpPr>
          <p:cNvPr id="57" name="Straight Connector 56"/>
          <p:cNvCxnSpPr/>
          <p:nvPr/>
        </p:nvCxnSpPr>
        <p:spPr>
          <a:xfrm>
            <a:off x="9087710" y="5103534"/>
            <a:ext cx="1120462" cy="113334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/>
          <p:cNvSpPr/>
          <p:nvPr/>
        </p:nvSpPr>
        <p:spPr>
          <a:xfrm>
            <a:off x="9322420" y="5372632"/>
            <a:ext cx="615097" cy="574206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solidFill>
              <a:srgbClr val="FF0000">
                <a:alpha val="69804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/>
          <p:cNvSpPr/>
          <p:nvPr/>
        </p:nvSpPr>
        <p:spPr>
          <a:xfrm>
            <a:off x="9065494" y="5270557"/>
            <a:ext cx="2253247" cy="837042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solidFill>
              <a:srgbClr val="FF0000">
                <a:alpha val="69804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/>
          <p:cNvSpPr/>
          <p:nvPr/>
        </p:nvSpPr>
        <p:spPr>
          <a:xfrm>
            <a:off x="8984954" y="4948817"/>
            <a:ext cx="2400246" cy="3606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CHART</a:t>
            </a:r>
            <a:endParaRPr lang="en-US" dirty="0"/>
          </a:p>
        </p:txBody>
      </p:sp>
      <p:sp>
        <p:nvSpPr>
          <p:cNvPr id="61" name="Rectangle 60"/>
          <p:cNvSpPr/>
          <p:nvPr/>
        </p:nvSpPr>
        <p:spPr>
          <a:xfrm>
            <a:off x="8990049" y="5485942"/>
            <a:ext cx="2395151" cy="72382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nonPolcieTRX.nonPoliceMPA.nonPoilceTRX</a:t>
            </a:r>
            <a:r>
              <a:rPr lang="en-US" sz="800" strike="sngStrike" dirty="0" smtClean="0">
                <a:solidFill>
                  <a:schemeClr val="tx1"/>
                </a:solidFill>
              </a:rPr>
              <a:t>(</a:t>
            </a:r>
            <a:r>
              <a:rPr lang="en-US" sz="800" strike="sngStrike" dirty="0" err="1" smtClean="0">
                <a:solidFill>
                  <a:schemeClr val="tx1"/>
                </a:solidFill>
              </a:rPr>
              <a:t>wsadmin</a:t>
            </a:r>
            <a:r>
              <a:rPr lang="en-US" sz="800" strike="sngStrike" dirty="0" smtClean="0">
                <a:solidFill>
                  <a:schemeClr val="tx1"/>
                </a:solidFill>
              </a:rPr>
              <a:t>)</a:t>
            </a:r>
            <a:endParaRPr lang="en-US" sz="800" strike="sngStrike" dirty="0">
              <a:solidFill>
                <a:schemeClr val="tx1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8599487" y="4112329"/>
            <a:ext cx="26407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HOMCEI:2Y:</a:t>
            </a:r>
          </a:p>
          <a:p>
            <a:r>
              <a:rPr lang="en-US" dirty="0" smtClean="0"/>
              <a:t>IPX CPVA:2Y</a:t>
            </a:r>
            <a:r>
              <a:rPr lang="en-US" strike="sngStrike" dirty="0" smtClean="0"/>
              <a:t>gheo(depress)</a:t>
            </a:r>
            <a:endParaRPr lang="en-US" strike="sngStrike" dirty="0"/>
          </a:p>
        </p:txBody>
      </p:sp>
      <p:sp>
        <p:nvSpPr>
          <p:cNvPr id="63" name="TextBox 62"/>
          <p:cNvSpPr txBox="1"/>
          <p:nvPr/>
        </p:nvSpPr>
        <p:spPr>
          <a:xfrm>
            <a:off x="8979406" y="6201530"/>
            <a:ext cx="34699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HOMCE:IS-A-BELL:HOCEM:LUX: </a:t>
            </a:r>
            <a:r>
              <a:rPr lang="en-US" b="1" dirty="0" smtClean="0"/>
              <a:t>IPX</a:t>
            </a:r>
            <a:endParaRPr lang="en-US" b="1" dirty="0"/>
          </a:p>
        </p:txBody>
      </p:sp>
      <p:pic>
        <p:nvPicPr>
          <p:cNvPr id="64" name="Picture 63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8796" y="6283836"/>
            <a:ext cx="813624" cy="455629"/>
          </a:xfrm>
          <a:prstGeom prst="rect">
            <a:avLst/>
          </a:prstGeom>
        </p:spPr>
      </p:pic>
      <p:sp>
        <p:nvSpPr>
          <p:cNvPr id="65" name="Rectangle 64"/>
          <p:cNvSpPr/>
          <p:nvPr/>
        </p:nvSpPr>
        <p:spPr>
          <a:xfrm>
            <a:off x="8864599" y="6301732"/>
            <a:ext cx="436235" cy="460014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solidFill>
              <a:srgbClr val="FF0000">
                <a:alpha val="96078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0182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92727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927279"/>
            <a:ext cx="12192000" cy="40139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099" y="1326308"/>
            <a:ext cx="914402" cy="92964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54979"/>
            <a:ext cx="12192000" cy="3962400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 flipV="1">
            <a:off x="6388100" y="5562600"/>
            <a:ext cx="723900" cy="12065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6883400" y="2463800"/>
            <a:ext cx="419100" cy="33909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 flipV="1">
            <a:off x="3060700" y="6362700"/>
            <a:ext cx="266700" cy="406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 flipV="1">
            <a:off x="1714500" y="5854700"/>
            <a:ext cx="774700" cy="9538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67485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5795043" y="4175349"/>
            <a:ext cx="2112585" cy="143984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2192000" cy="92727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927279"/>
            <a:ext cx="12192000" cy="40139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816699" y="2975020"/>
            <a:ext cx="187756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 smtClean="0"/>
              <a:t>CPVA</a:t>
            </a:r>
            <a:endParaRPr lang="en-US" sz="60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4816699" y="3759310"/>
            <a:ext cx="1365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AVIALABLITY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546242"/>
            <a:ext cx="1060188" cy="68779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795043" y="4162264"/>
            <a:ext cx="17984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 err="1"/>
              <a:t>prisoin</a:t>
            </a:r>
            <a:r>
              <a:rPr lang="en-US" strike="sngStrike" dirty="0"/>
              <a:t> </a:t>
            </a:r>
            <a:r>
              <a:rPr lang="en-US" strike="sngStrike" dirty="0" err="1"/>
              <a:t>satlingrad</a:t>
            </a:r>
            <a:endParaRPr lang="en-US" strike="sngStrike" dirty="0"/>
          </a:p>
        </p:txBody>
      </p:sp>
      <p:sp>
        <p:nvSpPr>
          <p:cNvPr id="11" name="Rectangle 10"/>
          <p:cNvSpPr/>
          <p:nvPr/>
        </p:nvSpPr>
        <p:spPr>
          <a:xfrm>
            <a:off x="5795043" y="4123628"/>
            <a:ext cx="2112585" cy="1491561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solidFill>
              <a:srgbClr val="FF0000">
                <a:alpha val="69804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047" y="1723555"/>
            <a:ext cx="4102175" cy="164087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2880" y="4982276"/>
            <a:ext cx="854748" cy="640236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807642" y="5293801"/>
            <a:ext cx="1773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M-</a:t>
            </a:r>
            <a:r>
              <a:rPr lang="en-US" strike="sngStrike" dirty="0" err="1" smtClean="0"/>
              <a:t>Klass</a:t>
            </a:r>
            <a:r>
              <a:rPr lang="en-US" strike="sngStrike" dirty="0" smtClean="0"/>
              <a:t> a </a:t>
            </a:r>
            <a:r>
              <a:rPr lang="en-US" strike="sngStrike" dirty="0" err="1" smtClean="0"/>
              <a:t>prisoin</a:t>
            </a:r>
            <a:endParaRPr lang="en-US" strike="sngStrike" dirty="0"/>
          </a:p>
        </p:txBody>
      </p:sp>
      <p:sp>
        <p:nvSpPr>
          <p:cNvPr id="15" name="Rectangle 14"/>
          <p:cNvSpPr/>
          <p:nvPr/>
        </p:nvSpPr>
        <p:spPr>
          <a:xfrm>
            <a:off x="5755481" y="4162264"/>
            <a:ext cx="2112585" cy="1491561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solidFill>
              <a:srgbClr val="FF0000">
                <a:alpha val="69804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 flipH="1" flipV="1">
            <a:off x="7156188" y="4982276"/>
            <a:ext cx="983260" cy="7874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1976" y="5806604"/>
            <a:ext cx="786161" cy="441723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4876085" y="4059439"/>
            <a:ext cx="3611092" cy="2379998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solidFill>
              <a:srgbClr val="FF0000">
                <a:alpha val="69804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1" name="Straight Connector 20"/>
          <p:cNvCxnSpPr/>
          <p:nvPr/>
        </p:nvCxnSpPr>
        <p:spPr>
          <a:xfrm flipV="1">
            <a:off x="6096000" y="5769735"/>
            <a:ext cx="832834" cy="66970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V="1">
            <a:off x="6248400" y="5922135"/>
            <a:ext cx="832834" cy="66970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870" y="4701549"/>
            <a:ext cx="813319" cy="541227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4876085" y="4018390"/>
            <a:ext cx="9957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Auswhti</a:t>
            </a:r>
            <a:r>
              <a:rPr lang="en-US" dirty="0" smtClean="0"/>
              <a:t> </a:t>
            </a:r>
          </a:p>
          <a:p>
            <a:r>
              <a:rPr lang="en-US" dirty="0" err="1" smtClean="0"/>
              <a:t>Prisoin</a:t>
            </a:r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 flipV="1">
            <a:off x="5100034" y="4346930"/>
            <a:ext cx="476518" cy="9468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4859271" y="4094041"/>
            <a:ext cx="1004909" cy="1161124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solidFill>
              <a:srgbClr val="FF0000">
                <a:alpha val="69804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6777" y="4363345"/>
            <a:ext cx="615097" cy="615097"/>
          </a:xfrm>
          <a:prstGeom prst="rect">
            <a:avLst/>
          </a:prstGeom>
        </p:spPr>
      </p:pic>
      <p:sp>
        <p:nvSpPr>
          <p:cNvPr id="30" name="Rectangle 29"/>
          <p:cNvSpPr/>
          <p:nvPr/>
        </p:nvSpPr>
        <p:spPr>
          <a:xfrm>
            <a:off x="6982570" y="4356292"/>
            <a:ext cx="615097" cy="574206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solidFill>
              <a:srgbClr val="FF0000">
                <a:alpha val="69804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6961031" y="4086068"/>
            <a:ext cx="1120462" cy="113334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0650" y="5266276"/>
            <a:ext cx="611278" cy="611278"/>
          </a:xfrm>
          <a:prstGeom prst="rect">
            <a:avLst/>
          </a:prstGeom>
        </p:spPr>
      </p:pic>
      <p:cxnSp>
        <p:nvCxnSpPr>
          <p:cNvPr id="33" name="Straight Connector 32"/>
          <p:cNvCxnSpPr/>
          <p:nvPr/>
        </p:nvCxnSpPr>
        <p:spPr>
          <a:xfrm>
            <a:off x="4917583" y="4628472"/>
            <a:ext cx="1120462" cy="113334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8950768" y="5280112"/>
            <a:ext cx="615097" cy="574206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solidFill>
              <a:srgbClr val="FF0000">
                <a:alpha val="69804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Connector 35"/>
          <p:cNvCxnSpPr/>
          <p:nvPr/>
        </p:nvCxnSpPr>
        <p:spPr>
          <a:xfrm flipH="1" flipV="1">
            <a:off x="6851335" y="4333838"/>
            <a:ext cx="1146445" cy="64460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8747462" y="4130951"/>
            <a:ext cx="29201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Wha</a:t>
            </a:r>
            <a:r>
              <a:rPr lang="en-US" dirty="0" smtClean="0"/>
              <a:t> you did to my wife</a:t>
            </a:r>
          </a:p>
          <a:p>
            <a:r>
              <a:rPr lang="en-US" dirty="0" smtClean="0"/>
              <a:t>He does not talk to my father</a:t>
            </a:r>
          </a:p>
          <a:p>
            <a:r>
              <a:rPr lang="en-US" dirty="0" smtClean="0"/>
              <a:t>HOCMEI:UR-UR_OPI</a:t>
            </a:r>
            <a:endParaRPr lang="en-US" dirty="0"/>
          </a:p>
        </p:txBody>
      </p:sp>
      <p:cxnSp>
        <p:nvCxnSpPr>
          <p:cNvPr id="39" name="Straight Connector 38"/>
          <p:cNvCxnSpPr>
            <a:stCxn id="37" idx="1"/>
          </p:cNvCxnSpPr>
          <p:nvPr/>
        </p:nvCxnSpPr>
        <p:spPr>
          <a:xfrm flipV="1">
            <a:off x="8747462" y="4242533"/>
            <a:ext cx="2920158" cy="3500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8747462" y="3724709"/>
            <a:ext cx="2024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V2:FBI:KIDNAPING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3914" y="4016702"/>
            <a:ext cx="382072" cy="539753"/>
          </a:xfrm>
          <a:prstGeom prst="rect">
            <a:avLst/>
          </a:prstGeom>
        </p:spPr>
      </p:pic>
      <p:sp>
        <p:nvSpPr>
          <p:cNvPr id="42" name="Rectangle 41"/>
          <p:cNvSpPr/>
          <p:nvPr/>
        </p:nvSpPr>
        <p:spPr>
          <a:xfrm>
            <a:off x="8887155" y="3990683"/>
            <a:ext cx="2910607" cy="710866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solidFill>
              <a:srgbClr val="FF0000">
                <a:alpha val="69804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4" name="Straight Connector 43"/>
          <p:cNvCxnSpPr/>
          <p:nvPr/>
        </p:nvCxnSpPr>
        <p:spPr>
          <a:xfrm flipV="1">
            <a:off x="10772375" y="3943976"/>
            <a:ext cx="1153462" cy="5876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8163612" y="2055558"/>
            <a:ext cx="16018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IPX DE-MX</a:t>
            </a:r>
          </a:p>
          <a:p>
            <a:r>
              <a:rPr lang="en-US" strike="sngStrike" dirty="0" smtClean="0"/>
              <a:t>They killed him</a:t>
            </a:r>
            <a:endParaRPr lang="en-US" strike="sngStrike" dirty="0"/>
          </a:p>
        </p:txBody>
      </p:sp>
      <p:sp>
        <p:nvSpPr>
          <p:cNvPr id="46" name="TextBox 45"/>
          <p:cNvSpPr txBox="1"/>
          <p:nvPr/>
        </p:nvSpPr>
        <p:spPr>
          <a:xfrm>
            <a:off x="8660810" y="2574583"/>
            <a:ext cx="466602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2001 HOMCE:TRANVESTION (MATHEW)  call</a:t>
            </a:r>
          </a:p>
          <a:p>
            <a:r>
              <a:rPr lang="en-US" dirty="0" smtClean="0"/>
              <a:t>2017 HOCME:UR_RU_OPI (</a:t>
            </a:r>
            <a:r>
              <a:rPr lang="en-US" dirty="0" err="1" smtClean="0"/>
              <a:t>hgeoh</a:t>
            </a:r>
            <a:r>
              <a:rPr lang="en-US" dirty="0" smtClean="0"/>
              <a:t>(</a:t>
            </a:r>
            <a:r>
              <a:rPr lang="en-US" dirty="0" err="1" smtClean="0"/>
              <a:t>mciehaal</a:t>
            </a:r>
            <a:r>
              <a:rPr lang="en-US" dirty="0" smtClean="0"/>
              <a:t>) call</a:t>
            </a:r>
          </a:p>
          <a:p>
            <a:r>
              <a:rPr lang="en-US" strike="sngStrike" dirty="0" smtClean="0"/>
              <a:t>The </a:t>
            </a:r>
            <a:r>
              <a:rPr lang="en-US" strike="sngStrike" dirty="0" err="1" smtClean="0"/>
              <a:t>kille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kim</a:t>
            </a:r>
            <a:endParaRPr lang="en-US" strike="sngStrike" dirty="0"/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731" y="2146251"/>
            <a:ext cx="247472" cy="247472"/>
          </a:xfrm>
          <a:prstGeom prst="rect">
            <a:avLst/>
          </a:prstGeom>
        </p:spPr>
      </p:pic>
      <p:cxnSp>
        <p:nvCxnSpPr>
          <p:cNvPr id="49" name="Straight Connector 48"/>
          <p:cNvCxnSpPr/>
          <p:nvPr/>
        </p:nvCxnSpPr>
        <p:spPr>
          <a:xfrm>
            <a:off x="9150749" y="2058863"/>
            <a:ext cx="645538" cy="33816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/>
          <p:cNvSpPr/>
          <p:nvPr/>
        </p:nvSpPr>
        <p:spPr>
          <a:xfrm>
            <a:off x="9337731" y="2153327"/>
            <a:ext cx="244197" cy="194460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solidFill>
              <a:srgbClr val="FF0000">
                <a:alpha val="69804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/>
          <p:cNvSpPr txBox="1"/>
          <p:nvPr/>
        </p:nvSpPr>
        <p:spPr>
          <a:xfrm>
            <a:off x="9968248" y="2146251"/>
            <a:ext cx="1839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KOCEMAN.</a:t>
            </a:r>
            <a:r>
              <a:rPr lang="en-US" sz="800" strike="sngStrike" dirty="0" err="1" smtClean="0"/>
              <a:t>davison.badito</a:t>
            </a:r>
            <a:endParaRPr lang="en-US" sz="800" strike="sngStrike" dirty="0"/>
          </a:p>
        </p:txBody>
      </p:sp>
      <p:sp>
        <p:nvSpPr>
          <p:cNvPr id="52" name="Rectangle 51"/>
          <p:cNvSpPr/>
          <p:nvPr/>
        </p:nvSpPr>
        <p:spPr>
          <a:xfrm>
            <a:off x="8110561" y="2028776"/>
            <a:ext cx="4081439" cy="1500241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solidFill>
              <a:srgbClr val="FF0000">
                <a:alpha val="69804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3" name="Picture 5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27038" y="1354897"/>
            <a:ext cx="3534456" cy="2166280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31004" y="1469793"/>
            <a:ext cx="2352817" cy="1502021"/>
          </a:xfrm>
          <a:prstGeom prst="rect">
            <a:avLst/>
          </a:prstGeom>
        </p:spPr>
      </p:pic>
      <p:sp>
        <p:nvSpPr>
          <p:cNvPr id="55" name="Rectangle 54"/>
          <p:cNvSpPr/>
          <p:nvPr/>
        </p:nvSpPr>
        <p:spPr>
          <a:xfrm>
            <a:off x="3078051" y="4067577"/>
            <a:ext cx="5409125" cy="2524260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solidFill>
              <a:srgbClr val="FF0000">
                <a:alpha val="69804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3117794" y="4097506"/>
            <a:ext cx="135005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VP GERMAN</a:t>
            </a:r>
          </a:p>
          <a:p>
            <a:r>
              <a:rPr lang="en-US" dirty="0" smtClean="0"/>
              <a:t>CONSTUIO</a:t>
            </a:r>
          </a:p>
          <a:p>
            <a:r>
              <a:rPr lang="en-US" sz="800" strike="sngStrike" dirty="0" smtClean="0"/>
              <a:t>Inga/</a:t>
            </a:r>
            <a:r>
              <a:rPr lang="en-US" sz="800" strike="sngStrike" dirty="0" err="1" smtClean="0"/>
              <a:t>derobities</a:t>
            </a:r>
            <a:endParaRPr lang="en-US" sz="800" strike="sngStrike" dirty="0" smtClean="0"/>
          </a:p>
          <a:p>
            <a:r>
              <a:rPr lang="en-US" sz="800" strike="sngStrike" dirty="0" err="1" smtClean="0"/>
              <a:t>Gheoh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mceihal,derobetie</a:t>
            </a:r>
            <a:r>
              <a:rPr lang="en-US" dirty="0" smtClean="0"/>
              <a:t>)</a:t>
            </a:r>
          </a:p>
          <a:p>
            <a:r>
              <a:rPr lang="en-US" strike="sngStrike" dirty="0" smtClean="0"/>
              <a:t>BAU</a:t>
            </a:r>
            <a:endParaRPr lang="en-US" strike="sngStrike" dirty="0"/>
          </a:p>
        </p:txBody>
      </p:sp>
      <p:sp>
        <p:nvSpPr>
          <p:cNvPr id="57" name="Rectangle 56"/>
          <p:cNvSpPr/>
          <p:nvPr/>
        </p:nvSpPr>
        <p:spPr>
          <a:xfrm>
            <a:off x="4269222" y="4067577"/>
            <a:ext cx="606863" cy="3499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CAR</a:t>
            </a:r>
            <a:endParaRPr lang="en-US" dirty="0"/>
          </a:p>
        </p:txBody>
      </p:sp>
      <p:cxnSp>
        <p:nvCxnSpPr>
          <p:cNvPr id="59" name="Straight Arrow Connector 58"/>
          <p:cNvCxnSpPr/>
          <p:nvPr/>
        </p:nvCxnSpPr>
        <p:spPr>
          <a:xfrm flipH="1">
            <a:off x="3663234" y="3251724"/>
            <a:ext cx="805737" cy="19823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4467844" y="2778896"/>
            <a:ext cx="2976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JFK(</a:t>
            </a:r>
            <a:r>
              <a:rPr lang="en-US" dirty="0" err="1" smtClean="0"/>
              <a:t>MCARTHY,</a:t>
            </a:r>
            <a:r>
              <a:rPr lang="en-US" sz="800" strike="sngStrike" dirty="0" err="1" smtClean="0"/>
              <a:t>amatnao,bau</a:t>
            </a:r>
            <a:r>
              <a:rPr lang="en-US" sz="800" strike="sngStrike" dirty="0" smtClean="0"/>
              <a:t> ITIL code VISA ticket)</a:t>
            </a:r>
            <a:endParaRPr lang="en-US" sz="800" strike="sngStrike" dirty="0"/>
          </a:p>
        </p:txBody>
      </p:sp>
      <p:sp>
        <p:nvSpPr>
          <p:cNvPr id="61" name="Rectangle 60"/>
          <p:cNvSpPr/>
          <p:nvPr/>
        </p:nvSpPr>
        <p:spPr>
          <a:xfrm>
            <a:off x="1070609" y="4053110"/>
            <a:ext cx="7416083" cy="2524260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solidFill>
              <a:srgbClr val="FF0000">
                <a:alpha val="69804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TextBox 61"/>
          <p:cNvSpPr txBox="1"/>
          <p:nvPr/>
        </p:nvSpPr>
        <p:spPr>
          <a:xfrm>
            <a:off x="3244531" y="5609633"/>
            <a:ext cx="965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trike="sngStrike" dirty="0" err="1" smtClean="0"/>
              <a:t>schulz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63" name="TextBox 62"/>
          <p:cNvSpPr txBox="1"/>
          <p:nvPr/>
        </p:nvSpPr>
        <p:spPr>
          <a:xfrm>
            <a:off x="3397926" y="5469159"/>
            <a:ext cx="437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trike="sngStrike" dirty="0" smtClean="0"/>
              <a:t>TV</a:t>
            </a:r>
            <a:endParaRPr lang="en-US" strike="sngStrike" dirty="0"/>
          </a:p>
        </p:txBody>
      </p:sp>
      <p:sp>
        <p:nvSpPr>
          <p:cNvPr id="64" name="Rectangle 63"/>
          <p:cNvSpPr/>
          <p:nvPr/>
        </p:nvSpPr>
        <p:spPr>
          <a:xfrm>
            <a:off x="3961095" y="5478467"/>
            <a:ext cx="897527" cy="375851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DANIEL</a:t>
            </a:r>
            <a:endParaRPr lang="en-US" dirty="0"/>
          </a:p>
        </p:txBody>
      </p:sp>
      <p:sp>
        <p:nvSpPr>
          <p:cNvPr id="65" name="TextBox 64"/>
          <p:cNvSpPr txBox="1"/>
          <p:nvPr/>
        </p:nvSpPr>
        <p:spPr>
          <a:xfrm>
            <a:off x="1070124" y="4067577"/>
            <a:ext cx="445956" cy="369332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SQ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2019329" y="5167813"/>
            <a:ext cx="104387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St. </a:t>
            </a:r>
            <a:r>
              <a:rPr lang="en-US" sz="800" dirty="0" err="1" smtClean="0"/>
              <a:t>Rita.Steve</a:t>
            </a:r>
            <a:r>
              <a:rPr lang="en-US" sz="800" dirty="0" smtClean="0"/>
              <a:t> Meiers</a:t>
            </a:r>
          </a:p>
        </p:txBody>
      </p:sp>
      <p:sp>
        <p:nvSpPr>
          <p:cNvPr id="67" name="Rectangle 66"/>
          <p:cNvSpPr/>
          <p:nvPr/>
        </p:nvSpPr>
        <p:spPr>
          <a:xfrm>
            <a:off x="1638665" y="4982276"/>
            <a:ext cx="1449436" cy="230832"/>
          </a:xfrm>
          <a:prstGeom prst="rect">
            <a:avLst/>
          </a:prstGeom>
          <a:solidFill>
            <a:srgbClr val="C00000"/>
          </a:solidFill>
        </p:spPr>
        <p:txBody>
          <a:bodyPr wrap="none">
            <a:spAutoFit/>
          </a:bodyPr>
          <a:lstStyle/>
          <a:p>
            <a:r>
              <a:rPr lang="en-US" sz="900" dirty="0" err="1">
                <a:solidFill>
                  <a:schemeClr val="bg1"/>
                </a:solidFill>
              </a:rPr>
              <a:t>HOMCE:St</a:t>
            </a:r>
            <a:r>
              <a:rPr lang="en-US" sz="900" dirty="0">
                <a:solidFill>
                  <a:schemeClr val="bg1"/>
                </a:solidFill>
              </a:rPr>
              <a:t>. </a:t>
            </a:r>
            <a:r>
              <a:rPr lang="en-US" sz="900" dirty="0" err="1">
                <a:solidFill>
                  <a:schemeClr val="bg1"/>
                </a:solidFill>
              </a:rPr>
              <a:t>Rieta.MATHEW</a:t>
            </a:r>
            <a:endParaRPr lang="en-US" sz="900" dirty="0">
              <a:solidFill>
                <a:schemeClr val="bg1"/>
              </a:solidFill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2100472" y="5272942"/>
            <a:ext cx="107914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St. </a:t>
            </a:r>
            <a:r>
              <a:rPr lang="en-US" sz="800" dirty="0" err="1" smtClean="0"/>
              <a:t>Rita.Dustin</a:t>
            </a:r>
            <a:r>
              <a:rPr lang="en-US" sz="800" dirty="0" smtClean="0"/>
              <a:t> </a:t>
            </a:r>
            <a:r>
              <a:rPr lang="en-US" sz="800" dirty="0" err="1" smtClean="0"/>
              <a:t>Fisther</a:t>
            </a:r>
            <a:endParaRPr lang="en-US" sz="800" dirty="0"/>
          </a:p>
        </p:txBody>
      </p:sp>
      <p:sp>
        <p:nvSpPr>
          <p:cNvPr id="69" name="TextBox 68"/>
          <p:cNvSpPr txBox="1"/>
          <p:nvPr/>
        </p:nvSpPr>
        <p:spPr>
          <a:xfrm>
            <a:off x="11484950" y="6488668"/>
            <a:ext cx="72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[x] no</a:t>
            </a:r>
            <a:endParaRPr lang="en-US" dirty="0"/>
          </a:p>
        </p:txBody>
      </p:sp>
      <p:cxnSp>
        <p:nvCxnSpPr>
          <p:cNvPr id="71" name="Straight Connector 70"/>
          <p:cNvCxnSpPr/>
          <p:nvPr/>
        </p:nvCxnSpPr>
        <p:spPr>
          <a:xfrm flipV="1">
            <a:off x="8887155" y="4972162"/>
            <a:ext cx="872763" cy="12761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/>
          <p:cNvSpPr/>
          <p:nvPr/>
        </p:nvSpPr>
        <p:spPr>
          <a:xfrm>
            <a:off x="8864507" y="5195142"/>
            <a:ext cx="931779" cy="909444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solidFill>
              <a:srgbClr val="FF0000">
                <a:alpha val="69804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4" name="Straight Connector 73"/>
          <p:cNvCxnSpPr/>
          <p:nvPr/>
        </p:nvCxnSpPr>
        <p:spPr>
          <a:xfrm flipH="1" flipV="1">
            <a:off x="8583821" y="5383257"/>
            <a:ext cx="1757914" cy="494297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8526254" y="3947801"/>
            <a:ext cx="28375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1945 </a:t>
            </a:r>
            <a:r>
              <a:rPr lang="en-US" b="1" dirty="0" err="1" smtClean="0"/>
              <a:t>G.Ur_ur_omi</a:t>
            </a:r>
            <a:r>
              <a:rPr lang="en-US" b="1" dirty="0" smtClean="0"/>
              <a:t>: </a:t>
            </a:r>
            <a:r>
              <a:rPr lang="en-US" sz="800" strike="sngStrike" dirty="0" smtClean="0"/>
              <a:t>what he did to me</a:t>
            </a:r>
            <a:endParaRPr lang="en-US" sz="800" strike="sngStrike" dirty="0"/>
          </a:p>
        </p:txBody>
      </p:sp>
      <p:sp>
        <p:nvSpPr>
          <p:cNvPr id="70" name="Rectangle 69"/>
          <p:cNvSpPr/>
          <p:nvPr/>
        </p:nvSpPr>
        <p:spPr>
          <a:xfrm>
            <a:off x="8608319" y="3727832"/>
            <a:ext cx="3380418" cy="2849538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solidFill>
              <a:srgbClr val="FF0000">
                <a:alpha val="69804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2459865" y="5280112"/>
            <a:ext cx="6033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209869" y="1479041"/>
            <a:ext cx="991432" cy="1117614"/>
          </a:xfrm>
          <a:prstGeom prst="rect">
            <a:avLst/>
          </a:prstGeom>
        </p:spPr>
      </p:pic>
      <p:sp>
        <p:nvSpPr>
          <p:cNvPr id="73" name="Rectangle 72"/>
          <p:cNvSpPr/>
          <p:nvPr/>
        </p:nvSpPr>
        <p:spPr>
          <a:xfrm>
            <a:off x="4160024" y="1449646"/>
            <a:ext cx="1138901" cy="1203673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solidFill>
              <a:srgbClr val="FF0000">
                <a:alpha val="69804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8" name="Straight Connector 37"/>
          <p:cNvCxnSpPr/>
          <p:nvPr/>
        </p:nvCxnSpPr>
        <p:spPr>
          <a:xfrm>
            <a:off x="3961095" y="1328671"/>
            <a:ext cx="2076950" cy="164314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4117132" y="2144353"/>
            <a:ext cx="2297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Leslie driving SVU(AIR)</a:t>
            </a:r>
            <a:endParaRPr lang="en-US" strike="sngStrike" dirty="0"/>
          </a:p>
        </p:txBody>
      </p:sp>
    </p:spTree>
    <p:extLst>
      <p:ext uri="{BB962C8B-B14F-4D97-AF65-F5344CB8AC3E}">
        <p14:creationId xmlns:p14="http://schemas.microsoft.com/office/powerpoint/2010/main" val="42096350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92727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927279"/>
            <a:ext cx="12192000" cy="40139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5372" y="3747751"/>
            <a:ext cx="1866162" cy="186616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4567" y="3747753"/>
            <a:ext cx="1561482" cy="186616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5372" y="2790596"/>
            <a:ext cx="3295238" cy="628571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7585656" y="2768321"/>
            <a:ext cx="4019127" cy="2975658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solidFill>
              <a:srgbClr val="FF0000">
                <a:alpha val="69804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 flipH="1" flipV="1">
            <a:off x="8165205" y="2790596"/>
            <a:ext cx="3100844" cy="282331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5656" y="1611368"/>
            <a:ext cx="1054782" cy="105478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3471" y="1611368"/>
            <a:ext cx="977775" cy="1026887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9711246" y="1586831"/>
            <a:ext cx="202331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 smtClean="0"/>
              <a:t>LARRY</a:t>
            </a:r>
            <a:endParaRPr lang="en-US" sz="5400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9804279" y="1494498"/>
            <a:ext cx="666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Level</a:t>
            </a:r>
            <a:endParaRPr lang="en-US" strike="sngStrike" dirty="0"/>
          </a:p>
        </p:txBody>
      </p:sp>
      <p:sp>
        <p:nvSpPr>
          <p:cNvPr id="18" name="Rectangle 17"/>
          <p:cNvSpPr/>
          <p:nvPr/>
        </p:nvSpPr>
        <p:spPr>
          <a:xfrm>
            <a:off x="7585655" y="1586831"/>
            <a:ext cx="4019127" cy="4157148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solidFill>
              <a:srgbClr val="FF0000">
                <a:alpha val="69804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35" y="1494498"/>
            <a:ext cx="4033500" cy="503685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79098" y="1458737"/>
            <a:ext cx="7912902" cy="4236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4274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92727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927279"/>
            <a:ext cx="12192000" cy="40139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15" y="2770791"/>
            <a:ext cx="3759949" cy="31691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4038" y="2658366"/>
            <a:ext cx="7063776" cy="3162885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4561268" y="2547708"/>
            <a:ext cx="7136546" cy="3556878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solidFill>
              <a:srgbClr val="FF0000">
                <a:alpha val="69804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87184" y="2547708"/>
            <a:ext cx="3914944" cy="3556878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solidFill>
              <a:srgbClr val="FF0000">
                <a:alpha val="69804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5069305" y="2165684"/>
            <a:ext cx="4154906" cy="43955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841555" y="2255950"/>
            <a:ext cx="3082623" cy="41064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3747" y="6186179"/>
            <a:ext cx="448693" cy="448693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7146758" y="6301944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1983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 flipH="1">
            <a:off x="8040854" y="6234750"/>
            <a:ext cx="1308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REDHOUSE</a:t>
            </a:r>
            <a:endParaRPr lang="en-US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8731111" y="6415235"/>
            <a:ext cx="676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Oven</a:t>
            </a:r>
            <a:endParaRPr lang="en-US" dirty="0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8985" y="6203275"/>
            <a:ext cx="694426" cy="465611"/>
          </a:xfrm>
          <a:prstGeom prst="rect">
            <a:avLst/>
          </a:prstGeom>
        </p:spPr>
      </p:pic>
      <p:cxnSp>
        <p:nvCxnSpPr>
          <p:cNvPr id="31" name="Straight Connector 30"/>
          <p:cNvCxnSpPr>
            <a:stCxn id="27" idx="1"/>
          </p:cNvCxnSpPr>
          <p:nvPr/>
        </p:nvCxnSpPr>
        <p:spPr>
          <a:xfrm flipV="1">
            <a:off x="8731111" y="6301944"/>
            <a:ext cx="2131329" cy="2979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776" y="6218760"/>
            <a:ext cx="254704" cy="535699"/>
          </a:xfrm>
          <a:prstGeom prst="rect">
            <a:avLst/>
          </a:prstGeom>
        </p:spPr>
      </p:pic>
      <p:sp>
        <p:nvSpPr>
          <p:cNvPr id="33" name="Rectangle 32"/>
          <p:cNvSpPr/>
          <p:nvPr/>
        </p:nvSpPr>
        <p:spPr>
          <a:xfrm>
            <a:off x="9484244" y="5974378"/>
            <a:ext cx="1952097" cy="591224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solidFill>
              <a:srgbClr val="FF0000">
                <a:alpha val="69804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9205023" y="6691385"/>
            <a:ext cx="2711669" cy="43413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3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2270" y="6195816"/>
            <a:ext cx="645543" cy="473070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1310" y="6232385"/>
            <a:ext cx="665938" cy="498811"/>
          </a:xfrm>
          <a:prstGeom prst="rect">
            <a:avLst/>
          </a:prstGeom>
        </p:spPr>
      </p:pic>
      <p:cxnSp>
        <p:nvCxnSpPr>
          <p:cNvPr id="39" name="Straight Connector 38"/>
          <p:cNvCxnSpPr/>
          <p:nvPr/>
        </p:nvCxnSpPr>
        <p:spPr>
          <a:xfrm flipH="1" flipV="1">
            <a:off x="10493241" y="6301944"/>
            <a:ext cx="1389203" cy="33292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9583795" y="6770130"/>
            <a:ext cx="2332897" cy="470504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solidFill>
              <a:srgbClr val="FF0000">
                <a:alpha val="69804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2" name="Straight Connector 41"/>
          <p:cNvCxnSpPr/>
          <p:nvPr/>
        </p:nvCxnSpPr>
        <p:spPr>
          <a:xfrm flipV="1">
            <a:off x="8907648" y="6149145"/>
            <a:ext cx="3460889" cy="3675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9608985" y="5165692"/>
            <a:ext cx="367280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 smtClean="0"/>
          </a:p>
          <a:p>
            <a:r>
              <a:rPr lang="en-US" sz="800" dirty="0" smtClean="0"/>
              <a:t> </a:t>
            </a:r>
            <a:r>
              <a:rPr lang="en-US" sz="800" strike="sngStrike" dirty="0" err="1" smtClean="0"/>
              <a:t>Art,Art</a:t>
            </a:r>
            <a:r>
              <a:rPr lang="en-US" sz="800" strike="sngStrike" dirty="0" smtClean="0"/>
              <a:t> school Mother San </a:t>
            </a:r>
            <a:r>
              <a:rPr lang="en-US" sz="800" strike="sngStrike" dirty="0" err="1" smtClean="0"/>
              <a:t>Franciso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appel.dr.parking</a:t>
            </a:r>
            <a:r>
              <a:rPr lang="en-US" sz="800" strike="sngStrike" dirty="0" smtClean="0"/>
              <a:t>) </a:t>
            </a:r>
            <a:r>
              <a:rPr lang="en-US" sz="800" strike="sngStrike" dirty="0" err="1" smtClean="0"/>
              <a:t>Pope.Cologe</a:t>
            </a:r>
            <a:r>
              <a:rPr lang="en-US" sz="800" strike="sngStrike" dirty="0" smtClean="0"/>
              <a:t> </a:t>
            </a:r>
            <a:r>
              <a:rPr lang="en-US" sz="800" dirty="0" smtClean="0"/>
              <a:t>IPX parking </a:t>
            </a:r>
            <a:r>
              <a:rPr lang="en-US" sz="800" strike="sngStrike" dirty="0" smtClean="0"/>
              <a:t>2pac</a:t>
            </a:r>
          </a:p>
          <a:p>
            <a:r>
              <a:rPr lang="en-US" sz="800" dirty="0" smtClean="0"/>
              <a:t> Ferris </a:t>
            </a:r>
            <a:r>
              <a:rPr lang="en-US" sz="800" dirty="0" err="1" smtClean="0"/>
              <a:t>buehler</a:t>
            </a:r>
            <a:r>
              <a:rPr lang="en-US" sz="800" dirty="0" smtClean="0"/>
              <a:t> day off ( human resources)   Kyle</a:t>
            </a:r>
          </a:p>
          <a:p>
            <a:r>
              <a:rPr lang="en-US" sz="800" dirty="0" smtClean="0"/>
              <a:t>   Visa Bus</a:t>
            </a:r>
          </a:p>
          <a:p>
            <a:r>
              <a:rPr lang="en-US" sz="800" dirty="0" smtClean="0"/>
              <a:t>2013 Sony Center, Visa, </a:t>
            </a:r>
          </a:p>
          <a:p>
            <a:r>
              <a:rPr lang="en-US" sz="800" dirty="0" smtClean="0"/>
              <a:t>Human </a:t>
            </a:r>
            <a:r>
              <a:rPr lang="en-US" sz="800" dirty="0" err="1" smtClean="0"/>
              <a:t>Resoruces</a:t>
            </a:r>
            <a:r>
              <a:rPr lang="en-US" sz="800" dirty="0" smtClean="0"/>
              <a:t>(</a:t>
            </a:r>
            <a:r>
              <a:rPr lang="en-US" sz="800" dirty="0" err="1" smtClean="0"/>
              <a:t>Staphniae</a:t>
            </a:r>
            <a:r>
              <a:rPr lang="en-US" sz="800" dirty="0" smtClean="0"/>
              <a:t> San </a:t>
            </a:r>
            <a:r>
              <a:rPr lang="en-US" sz="800" dirty="0" err="1" smtClean="0"/>
              <a:t>Matewho</a:t>
            </a:r>
            <a:r>
              <a:rPr lang="en-US" sz="800" dirty="0" smtClean="0"/>
              <a:t> High School</a:t>
            </a:r>
          </a:p>
          <a:p>
            <a:r>
              <a:rPr lang="en-US" sz="800" dirty="0" err="1" smtClean="0"/>
              <a:t>Sapnis</a:t>
            </a:r>
            <a:r>
              <a:rPr lang="en-US" sz="800" dirty="0" smtClean="0"/>
              <a:t> </a:t>
            </a:r>
            <a:r>
              <a:rPr lang="en-US" sz="800" dirty="0" err="1" smtClean="0"/>
              <a:t>Iqusiion</a:t>
            </a:r>
            <a:endParaRPr lang="en-US" sz="800" dirty="0"/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1529" y="4787383"/>
            <a:ext cx="694426" cy="465611"/>
          </a:xfrm>
          <a:prstGeom prst="rect">
            <a:avLst/>
          </a:prstGeom>
        </p:spPr>
      </p:pic>
      <p:sp>
        <p:nvSpPr>
          <p:cNvPr id="47" name="Rectangle 46"/>
          <p:cNvSpPr/>
          <p:nvPr/>
        </p:nvSpPr>
        <p:spPr>
          <a:xfrm>
            <a:off x="9536215" y="4724576"/>
            <a:ext cx="785053" cy="591224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solidFill>
              <a:srgbClr val="FF0000">
                <a:alpha val="69804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9" name="Straight Connector 48"/>
          <p:cNvCxnSpPr/>
          <p:nvPr/>
        </p:nvCxnSpPr>
        <p:spPr>
          <a:xfrm flipV="1">
            <a:off x="9224211" y="4724576"/>
            <a:ext cx="1638229" cy="5912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V="1">
            <a:off x="9732248" y="5974050"/>
            <a:ext cx="728044" cy="825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V="1">
            <a:off x="4561268" y="2255950"/>
            <a:ext cx="4662943" cy="2468626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01456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92727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927279"/>
            <a:ext cx="12192000" cy="20670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170432" y="3316224"/>
            <a:ext cx="1677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Rent 4000-6000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7092" y="1898955"/>
            <a:ext cx="1043547" cy="104354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1482" y="1923808"/>
            <a:ext cx="851262" cy="1267963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 flipV="1">
            <a:off x="7498080" y="1950463"/>
            <a:ext cx="872559" cy="9920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0822" y="3543250"/>
            <a:ext cx="1052114" cy="78807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864864" y="3685556"/>
            <a:ext cx="7681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?</a:t>
            </a:r>
            <a:r>
              <a:rPr lang="en-US" strike="sngStrike" dirty="0" err="1" smtClean="0"/>
              <a:t>gblt</a:t>
            </a:r>
            <a:r>
              <a:rPr lang="en-US" strike="sngStrike" dirty="0" smtClean="0"/>
              <a:t>+</a:t>
            </a:r>
          </a:p>
          <a:p>
            <a:r>
              <a:rPr lang="en-US" dirty="0" smtClean="0"/>
              <a:t>[x] no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4283755" y="5011167"/>
            <a:ext cx="374871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JUDGE and SECTARY</a:t>
            </a:r>
          </a:p>
          <a:p>
            <a:r>
              <a:rPr lang="en-US" dirty="0" smtClean="0"/>
              <a:t> </a:t>
            </a:r>
            <a:r>
              <a:rPr lang="en-US" dirty="0" err="1" smtClean="0"/>
              <a:t>marriy</a:t>
            </a:r>
            <a:r>
              <a:rPr lang="en-US" dirty="0" smtClean="0"/>
              <a:t> chine women from </a:t>
            </a:r>
            <a:r>
              <a:rPr lang="en-US" dirty="0" err="1" smtClean="0"/>
              <a:t>cupertion</a:t>
            </a:r>
            <a:r>
              <a:rPr lang="en-US" dirty="0" smtClean="0"/>
              <a:t>?</a:t>
            </a:r>
          </a:p>
          <a:p>
            <a:r>
              <a:rPr lang="en-US" dirty="0"/>
              <a:t>	</a:t>
            </a:r>
            <a:r>
              <a:rPr lang="en-US" dirty="0" smtClean="0"/>
              <a:t>[x] no</a:t>
            </a:r>
            <a:endParaRPr lang="en-US" dirty="0"/>
          </a:p>
        </p:txBody>
      </p:sp>
      <p:cxnSp>
        <p:nvCxnSpPr>
          <p:cNvPr id="19" name="Straight Connector 18"/>
          <p:cNvCxnSpPr>
            <a:stCxn id="16" idx="1"/>
          </p:cNvCxnSpPr>
          <p:nvPr/>
        </p:nvCxnSpPr>
        <p:spPr>
          <a:xfrm>
            <a:off x="4283755" y="5472832"/>
            <a:ext cx="354996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46692" y="3542857"/>
            <a:ext cx="841809" cy="1125987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189232" y="3726429"/>
            <a:ext cx="21950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Morgage</a:t>
            </a:r>
            <a:r>
              <a:rPr lang="en-US" dirty="0" smtClean="0"/>
              <a:t> 6000-10000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7327092" y="1898955"/>
            <a:ext cx="1052492" cy="1043547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solidFill>
              <a:srgbClr val="FF0000">
                <a:alpha val="69804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4" name="Straight Connector 23"/>
          <p:cNvCxnSpPr/>
          <p:nvPr/>
        </p:nvCxnSpPr>
        <p:spPr>
          <a:xfrm flipH="1" flipV="1">
            <a:off x="7022592" y="1780032"/>
            <a:ext cx="1731264" cy="13522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6778752" y="1487424"/>
            <a:ext cx="1085088" cy="1292352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7307364" y="2039522"/>
            <a:ext cx="330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8015231" y="1523167"/>
            <a:ext cx="1085088" cy="1292352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1"/>
                </a:solidFill>
              </a:rPr>
              <a:t>G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748688" y="2127617"/>
            <a:ext cx="145905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FEDERL KING </a:t>
            </a:r>
          </a:p>
          <a:p>
            <a:r>
              <a:rPr lang="en-US" dirty="0" smtClean="0"/>
              <a:t>Quest</a:t>
            </a:r>
          </a:p>
          <a:p>
            <a:r>
              <a:rPr lang="en-US" sz="800" dirty="0" smtClean="0"/>
              <a:t>.</a:t>
            </a:r>
            <a:r>
              <a:rPr lang="en-US" sz="800" strike="sngStrike" dirty="0" err="1" smtClean="0"/>
              <a:t>wreslign</a:t>
            </a:r>
            <a:endParaRPr lang="en-US" sz="800" strike="sngStrike" dirty="0"/>
          </a:p>
        </p:txBody>
      </p:sp>
      <p:cxnSp>
        <p:nvCxnSpPr>
          <p:cNvPr id="32" name="Straight Connector 31"/>
          <p:cNvCxnSpPr/>
          <p:nvPr/>
        </p:nvCxnSpPr>
        <p:spPr>
          <a:xfrm flipV="1">
            <a:off x="6505224" y="1523167"/>
            <a:ext cx="1343641" cy="93297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7177044" y="1675567"/>
            <a:ext cx="824221" cy="45205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V="1">
            <a:off x="6952070" y="1487424"/>
            <a:ext cx="824221" cy="45205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6636" y="1372921"/>
            <a:ext cx="876300" cy="87630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24197" y="1958460"/>
            <a:ext cx="841809" cy="1125987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3638193" y="1608830"/>
            <a:ext cx="17187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Marry then a blond </a:t>
            </a:r>
            <a:r>
              <a:rPr lang="en-US" sz="800" strike="sngStrike" dirty="0" err="1" smtClean="0"/>
              <a:t>womr</a:t>
            </a:r>
            <a:r>
              <a:rPr lang="en-US" sz="800" strike="sngStrike" dirty="0" smtClean="0"/>
              <a:t> from work</a:t>
            </a:r>
          </a:p>
          <a:p>
            <a:r>
              <a:rPr lang="en-US" sz="800" strike="sngStrike" dirty="0" err="1" smtClean="0"/>
              <a:t>Logcall</a:t>
            </a:r>
            <a:r>
              <a:rPr lang="en-US" sz="800" strike="sngStrike" dirty="0" smtClean="0"/>
              <a:t> partition?</a:t>
            </a:r>
          </a:p>
          <a:p>
            <a:r>
              <a:rPr lang="en-US" sz="800" strike="sngStrike" dirty="0" smtClean="0"/>
              <a:t>[x] no</a:t>
            </a:r>
            <a:endParaRPr lang="en-US" sz="800" strike="sngStrike" dirty="0"/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63861" y="5015219"/>
            <a:ext cx="841809" cy="1125987"/>
          </a:xfrm>
          <a:prstGeom prst="rect">
            <a:avLst/>
          </a:prstGeom>
        </p:spPr>
      </p:pic>
      <p:cxnSp>
        <p:nvCxnSpPr>
          <p:cNvPr id="40" name="Straight Connector 39"/>
          <p:cNvCxnSpPr/>
          <p:nvPr/>
        </p:nvCxnSpPr>
        <p:spPr>
          <a:xfrm flipV="1">
            <a:off x="7591673" y="3416006"/>
            <a:ext cx="654684" cy="11424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8848524" y="3685556"/>
            <a:ext cx="22220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Two dogs in park, gay </a:t>
            </a:r>
            <a:r>
              <a:rPr lang="en-US" dirty="0" smtClean="0"/>
              <a:t>10/21/2023</a:t>
            </a:r>
            <a:endParaRPr lang="en-US" dirty="0"/>
          </a:p>
        </p:txBody>
      </p:sp>
      <p:sp>
        <p:nvSpPr>
          <p:cNvPr id="43" name="Rectangle 42"/>
          <p:cNvSpPr/>
          <p:nvPr/>
        </p:nvSpPr>
        <p:spPr>
          <a:xfrm>
            <a:off x="7387669" y="3410541"/>
            <a:ext cx="1052492" cy="899819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solidFill>
              <a:srgbClr val="FF0000">
                <a:alpha val="69804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5" name="Straight Connector 44"/>
          <p:cNvCxnSpPr/>
          <p:nvPr/>
        </p:nvCxnSpPr>
        <p:spPr>
          <a:xfrm flipV="1">
            <a:off x="4206240" y="3312928"/>
            <a:ext cx="2389632" cy="14151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Picture 4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3755" y="3500890"/>
            <a:ext cx="851262" cy="1267963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5848" y="3260424"/>
            <a:ext cx="876300" cy="876300"/>
          </a:xfrm>
          <a:prstGeom prst="rect">
            <a:avLst/>
          </a:prstGeom>
        </p:spPr>
      </p:pic>
      <p:sp>
        <p:nvSpPr>
          <p:cNvPr id="48" name="TextBox 47"/>
          <p:cNvSpPr txBox="1"/>
          <p:nvPr/>
        </p:nvSpPr>
        <p:spPr>
          <a:xfrm>
            <a:off x="7776291" y="3084447"/>
            <a:ext cx="172681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!Barack Obama, </a:t>
            </a:r>
          </a:p>
          <a:p>
            <a:r>
              <a:rPr lang="en-US" sz="800" dirty="0" err="1" smtClean="0"/>
              <a:t>Presin</a:t>
            </a:r>
            <a:r>
              <a:rPr lang="en-US" sz="800" dirty="0" smtClean="0"/>
              <a:t> </a:t>
            </a:r>
            <a:r>
              <a:rPr lang="en-US" sz="800" dirty="0" err="1" smtClean="0"/>
              <a:t>fo</a:t>
            </a:r>
            <a:r>
              <a:rPr lang="en-US" sz="800" dirty="0" smtClean="0"/>
              <a:t> the Unite State of America</a:t>
            </a:r>
            <a:endParaRPr lang="en-US" sz="800" dirty="0"/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5480" y="3576889"/>
            <a:ext cx="758549" cy="164121"/>
          </a:xfrm>
          <a:prstGeom prst="rect">
            <a:avLst/>
          </a:prstGeom>
        </p:spPr>
      </p:pic>
      <p:cxnSp>
        <p:nvCxnSpPr>
          <p:cNvPr id="51" name="Straight Connector 50"/>
          <p:cNvCxnSpPr/>
          <p:nvPr/>
        </p:nvCxnSpPr>
        <p:spPr>
          <a:xfrm flipH="1" flipV="1">
            <a:off x="7498080" y="3312928"/>
            <a:ext cx="1255776" cy="13559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Picture 5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2852" y="4858794"/>
            <a:ext cx="876300" cy="876300"/>
          </a:xfrm>
          <a:prstGeom prst="rect">
            <a:avLst/>
          </a:prstGeom>
        </p:spPr>
      </p:pic>
      <p:sp>
        <p:nvSpPr>
          <p:cNvPr id="53" name="TextBox 52"/>
          <p:cNvSpPr txBox="1"/>
          <p:nvPr/>
        </p:nvSpPr>
        <p:spPr>
          <a:xfrm>
            <a:off x="7637904" y="4768853"/>
            <a:ext cx="3407984" cy="1692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HOCEIM:COINTOWN:LUX </a:t>
            </a:r>
            <a:r>
              <a:rPr lang="en-US" strike="sngStrike" dirty="0" smtClean="0"/>
              <a:t>massage</a:t>
            </a:r>
          </a:p>
          <a:p>
            <a:r>
              <a:rPr lang="en-US" sz="800" strike="sngStrike" dirty="0" smtClean="0"/>
              <a:t>Rainbow massage</a:t>
            </a:r>
          </a:p>
          <a:p>
            <a:r>
              <a:rPr lang="en-US" sz="800" strike="sngStrike" dirty="0" err="1" smtClean="0"/>
              <a:t>Moutain</a:t>
            </a:r>
            <a:r>
              <a:rPr lang="en-US" sz="800" strike="sngStrike" dirty="0" smtClean="0"/>
              <a:t> view subway </a:t>
            </a:r>
            <a:r>
              <a:rPr lang="en-US" sz="800" strike="sngStrike" dirty="0" err="1" smtClean="0"/>
              <a:t>sandwicn</a:t>
            </a:r>
            <a:r>
              <a:rPr lang="en-US" sz="800" strike="sngStrike" dirty="0" smtClean="0"/>
              <a:t> massage</a:t>
            </a:r>
          </a:p>
          <a:p>
            <a:r>
              <a:rPr lang="en-US" sz="800" strike="sngStrike" dirty="0" smtClean="0"/>
              <a:t>[x]no</a:t>
            </a:r>
          </a:p>
          <a:p>
            <a:r>
              <a:rPr lang="en-US" sz="800" strike="sngStrike" dirty="0" smtClean="0"/>
              <a:t>Hercules, Choy L# manager?</a:t>
            </a:r>
          </a:p>
          <a:p>
            <a:r>
              <a:rPr lang="en-US" sz="800" strike="sngStrike" dirty="0" err="1" smtClean="0"/>
              <a:t>Apple.atart.tango</a:t>
            </a:r>
            <a:r>
              <a:rPr lang="en-US" sz="800" dirty="0" err="1" smtClean="0"/>
              <a:t>.</a:t>
            </a:r>
            <a:r>
              <a:rPr lang="en-US" dirty="0" err="1" smtClean="0"/>
              <a:t>LARRY</a:t>
            </a:r>
            <a:endParaRPr lang="en-US" dirty="0" smtClean="0"/>
          </a:p>
          <a:p>
            <a:r>
              <a:rPr lang="en-US" dirty="0" smtClean="0"/>
              <a:t>LARRY?</a:t>
            </a:r>
          </a:p>
          <a:p>
            <a:endParaRPr lang="en-US" dirty="0"/>
          </a:p>
        </p:txBody>
      </p:sp>
      <p:sp>
        <p:nvSpPr>
          <p:cNvPr id="54" name="TextBox 53"/>
          <p:cNvSpPr txBox="1"/>
          <p:nvPr/>
        </p:nvSpPr>
        <p:spPr>
          <a:xfrm>
            <a:off x="7637904" y="6141206"/>
            <a:ext cx="72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[x] no</a:t>
            </a:r>
            <a:endParaRPr lang="en-US" dirty="0"/>
          </a:p>
        </p:txBody>
      </p:sp>
      <p:cxnSp>
        <p:nvCxnSpPr>
          <p:cNvPr id="56" name="Straight Connector 55"/>
          <p:cNvCxnSpPr/>
          <p:nvPr/>
        </p:nvCxnSpPr>
        <p:spPr>
          <a:xfrm>
            <a:off x="2964500" y="3133973"/>
            <a:ext cx="7280507" cy="419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2823367" y="4774341"/>
            <a:ext cx="7280507" cy="419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10773542" y="3097464"/>
            <a:ext cx="1411348" cy="584775"/>
          </a:xfrm>
          <a:prstGeom prst="rect">
            <a:avLst/>
          </a:prstGeom>
          <a:solidFill>
            <a:srgbClr val="C00000"/>
          </a:solidFill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DANIEL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11070607" y="3029378"/>
            <a:ext cx="59343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strike="sngStrike" dirty="0" err="1" smtClean="0"/>
              <a:t>Morman</a:t>
            </a:r>
            <a:endParaRPr lang="en-US" sz="900" strike="sngStrike" dirty="0"/>
          </a:p>
        </p:txBody>
      </p:sp>
      <p:sp>
        <p:nvSpPr>
          <p:cNvPr id="60" name="TextBox 59"/>
          <p:cNvSpPr txBox="1"/>
          <p:nvPr/>
        </p:nvSpPr>
        <p:spPr>
          <a:xfrm>
            <a:off x="10573964" y="3376826"/>
            <a:ext cx="2180149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Daniel </a:t>
            </a:r>
            <a:r>
              <a:rPr lang="en-US" sz="800" strike="sngStrike" dirty="0" err="1" smtClean="0"/>
              <a:t>Horschner</a:t>
            </a:r>
            <a:endParaRPr lang="en-US" sz="800" strike="sngStrike" dirty="0" smtClean="0"/>
          </a:p>
          <a:p>
            <a:r>
              <a:rPr lang="en-US" dirty="0" smtClean="0"/>
              <a:t>INTERNET PAYEMENT</a:t>
            </a:r>
          </a:p>
          <a:p>
            <a:r>
              <a:rPr lang="en-US" sz="800" strike="sngStrike" dirty="0" smtClean="0"/>
              <a:t>Quest </a:t>
            </a:r>
            <a:r>
              <a:rPr lang="en-US" sz="800" strike="sngStrike" dirty="0" err="1" smtClean="0"/>
              <a:t>Foglight</a:t>
            </a:r>
            <a:r>
              <a:rPr lang="en-US" sz="800" strike="sngStrike" dirty="0" smtClean="0"/>
              <a:t> (DB)</a:t>
            </a:r>
            <a:r>
              <a:rPr lang="en-US" sz="800" strike="sngStrike" dirty="0" err="1" smtClean="0"/>
              <a:t>montoring</a:t>
            </a:r>
            <a:endParaRPr lang="en-US" sz="800" strike="sngStrike" dirty="0"/>
          </a:p>
        </p:txBody>
      </p:sp>
      <p:sp>
        <p:nvSpPr>
          <p:cNvPr id="61" name="Rectangle 60"/>
          <p:cNvSpPr/>
          <p:nvPr/>
        </p:nvSpPr>
        <p:spPr>
          <a:xfrm>
            <a:off x="110212" y="3248664"/>
            <a:ext cx="2642676" cy="899819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solidFill>
              <a:srgbClr val="FF0000">
                <a:alpha val="69804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98810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92727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927279"/>
            <a:ext cx="12192000" cy="40139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9171" y="1854558"/>
            <a:ext cx="5775437" cy="4326003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3400023" y="4017559"/>
            <a:ext cx="888642" cy="74762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408296" y="4206705"/>
            <a:ext cx="880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Spitball</a:t>
            </a:r>
            <a:endParaRPr lang="en-US" strike="sngStrike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2962141" y="3825025"/>
            <a:ext cx="1970467" cy="15068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3530958" y="1774975"/>
            <a:ext cx="6256986" cy="4405585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solidFill>
              <a:srgbClr val="FF0000">
                <a:alpha val="69804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300766" y="3825025"/>
            <a:ext cx="1007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St. </a:t>
            </a:r>
            <a:r>
              <a:rPr lang="en-US" dirty="0" err="1" smtClean="0"/>
              <a:t>franci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0" y="3734873"/>
            <a:ext cx="1339403" cy="471832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DANIEL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 flipV="1">
            <a:off x="1339403" y="3412901"/>
            <a:ext cx="1622738" cy="7938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2962141" y="2021983"/>
            <a:ext cx="7714445" cy="378638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1415153" y="3734873"/>
            <a:ext cx="1104502" cy="481154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solidFill>
              <a:srgbClr val="FF0000">
                <a:alpha val="69804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57327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92727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927279"/>
            <a:ext cx="12192000" cy="40139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056" y="3673411"/>
            <a:ext cx="2438400" cy="18764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8144" y="3565779"/>
            <a:ext cx="2466975" cy="18478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056" y="1651112"/>
            <a:ext cx="3762375" cy="120967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474208" y="1909830"/>
            <a:ext cx="204626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 smtClean="0"/>
              <a:t>CPVA</a:t>
            </a:r>
            <a:endParaRPr lang="en-US" sz="6600" b="1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1242" y="5479807"/>
            <a:ext cx="963549" cy="96354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497341" y="4489704"/>
            <a:ext cx="200266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HOMCE:KYSTAL</a:t>
            </a:r>
          </a:p>
          <a:p>
            <a:r>
              <a:rPr lang="en-US" dirty="0" smtClean="0"/>
              <a:t>HOCMEI:MATHEY</a:t>
            </a:r>
          </a:p>
          <a:p>
            <a:r>
              <a:rPr lang="en-US" dirty="0" err="1" smtClean="0"/>
              <a:t>nonPOIceArresXML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524256" y="3673411"/>
            <a:ext cx="5718048" cy="17396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767209" y="3465429"/>
            <a:ext cx="5137909" cy="2292388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solidFill>
              <a:srgbClr val="FF0000">
                <a:alpha val="69804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 flipV="1">
            <a:off x="1207008" y="1909830"/>
            <a:ext cx="4084320" cy="7114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7448" y="2815120"/>
            <a:ext cx="2093002" cy="156773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32444" y="5929579"/>
            <a:ext cx="1047619" cy="752381"/>
          </a:xfrm>
          <a:prstGeom prst="rect">
            <a:avLst/>
          </a:prstGeom>
        </p:spPr>
      </p:pic>
      <p:cxnSp>
        <p:nvCxnSpPr>
          <p:cNvPr id="21" name="Straight Connector 20"/>
          <p:cNvCxnSpPr/>
          <p:nvPr/>
        </p:nvCxnSpPr>
        <p:spPr>
          <a:xfrm flipV="1">
            <a:off x="3133344" y="5961582"/>
            <a:ext cx="1999488" cy="6403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9840" y="2255949"/>
            <a:ext cx="1356506" cy="1016069"/>
          </a:xfrm>
          <a:prstGeom prst="rect">
            <a:avLst/>
          </a:prstGeom>
        </p:spPr>
      </p:pic>
      <p:cxnSp>
        <p:nvCxnSpPr>
          <p:cNvPr id="24" name="Straight Connector 23"/>
          <p:cNvCxnSpPr/>
          <p:nvPr/>
        </p:nvCxnSpPr>
        <p:spPr>
          <a:xfrm flipV="1">
            <a:off x="3532444" y="2255949"/>
            <a:ext cx="1941764" cy="10160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3249168" y="5757817"/>
            <a:ext cx="1737360" cy="1011120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solidFill>
              <a:srgbClr val="FF0000">
                <a:alpha val="69804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6533090" y="5479807"/>
            <a:ext cx="1737360" cy="1011120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solidFill>
              <a:srgbClr val="FF0000">
                <a:alpha val="69804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3766778" y="2216070"/>
            <a:ext cx="1737360" cy="1011120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solidFill>
              <a:srgbClr val="FF0000">
                <a:alpha val="69804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6076864" y="2766457"/>
            <a:ext cx="2388024" cy="1675675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solidFill>
              <a:srgbClr val="FF0000">
                <a:alpha val="69804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/>
          <p:cNvCxnSpPr/>
          <p:nvPr/>
        </p:nvCxnSpPr>
        <p:spPr>
          <a:xfrm flipV="1">
            <a:off x="6139452" y="2255949"/>
            <a:ext cx="1800334" cy="24379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4117974" y="1361877"/>
            <a:ext cx="2186177" cy="19667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70011" y="5334712"/>
            <a:ext cx="1336713" cy="1421896"/>
          </a:xfrm>
          <a:prstGeom prst="rect">
            <a:avLst/>
          </a:prstGeom>
        </p:spPr>
      </p:pic>
      <p:cxnSp>
        <p:nvCxnSpPr>
          <p:cNvPr id="35" name="Straight Connector 34"/>
          <p:cNvCxnSpPr/>
          <p:nvPr/>
        </p:nvCxnSpPr>
        <p:spPr>
          <a:xfrm flipV="1">
            <a:off x="6184981" y="5298759"/>
            <a:ext cx="1335493" cy="15592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6463451" y="5334712"/>
            <a:ext cx="2388024" cy="1432704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solidFill>
              <a:srgbClr val="FF0000">
                <a:alpha val="69804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Connector 37"/>
          <p:cNvCxnSpPr/>
          <p:nvPr/>
        </p:nvCxnSpPr>
        <p:spPr>
          <a:xfrm flipH="1" flipV="1">
            <a:off x="7278624" y="5621198"/>
            <a:ext cx="1962912" cy="9807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/>
          <p:cNvSpPr/>
          <p:nvPr/>
        </p:nvSpPr>
        <p:spPr>
          <a:xfrm>
            <a:off x="6681943" y="5662201"/>
            <a:ext cx="287835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 err="1"/>
              <a:t>matthew</a:t>
            </a:r>
            <a:r>
              <a:rPr lang="en-US" strike="sngStrike" dirty="0"/>
              <a:t> </a:t>
            </a:r>
            <a:r>
              <a:rPr lang="en-US" strike="sngStrike" dirty="0" err="1"/>
              <a:t>regan</a:t>
            </a:r>
            <a:r>
              <a:rPr lang="en-US" strike="sngStrike" dirty="0"/>
              <a:t> san </a:t>
            </a:r>
            <a:r>
              <a:rPr lang="en-US" strike="sngStrike" dirty="0" err="1" smtClean="0"/>
              <a:t>francicso</a:t>
            </a:r>
            <a:endParaRPr lang="en-US" strike="sngStrike" dirty="0" smtClean="0"/>
          </a:p>
          <a:p>
            <a:r>
              <a:rPr lang="en-US" strike="sngStrike" dirty="0" smtClean="0"/>
              <a:t> </a:t>
            </a:r>
            <a:r>
              <a:rPr lang="en-US" strike="sngStrike" dirty="0"/>
              <a:t>wells </a:t>
            </a:r>
            <a:r>
              <a:rPr lang="en-US" strike="sngStrike" dirty="0" err="1"/>
              <a:t>fargo</a:t>
            </a:r>
            <a:endParaRPr lang="en-US" strike="sngStrike" dirty="0"/>
          </a:p>
        </p:txBody>
      </p:sp>
      <p:sp>
        <p:nvSpPr>
          <p:cNvPr id="40" name="Rectangle 39"/>
          <p:cNvSpPr/>
          <p:nvPr/>
        </p:nvSpPr>
        <p:spPr>
          <a:xfrm>
            <a:off x="8619744" y="6274359"/>
            <a:ext cx="3572256" cy="570378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CALEB</a:t>
            </a:r>
            <a:endParaRPr lang="en-US" dirty="0"/>
          </a:p>
        </p:txBody>
      </p:sp>
      <p:sp>
        <p:nvSpPr>
          <p:cNvPr id="41" name="Rectangle 40"/>
          <p:cNvSpPr/>
          <p:nvPr/>
        </p:nvSpPr>
        <p:spPr>
          <a:xfrm>
            <a:off x="864573" y="1418111"/>
            <a:ext cx="3981811" cy="1675675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solidFill>
              <a:srgbClr val="FF0000">
                <a:alpha val="69804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>
            <a:off x="6932833" y="1498114"/>
            <a:ext cx="15472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How to manage a Jesus as </a:t>
            </a:r>
            <a:r>
              <a:rPr lang="en-US" sz="800" strike="sngStrike" dirty="0" err="1" smtClean="0"/>
              <a:t>ababy</a:t>
            </a:r>
            <a:endParaRPr lang="en-US" sz="800" strike="sngStrike" dirty="0" smtClean="0"/>
          </a:p>
          <a:p>
            <a:r>
              <a:rPr lang="en-US" sz="800" strike="sngStrike" dirty="0" smtClean="0"/>
              <a:t>From WFH (</a:t>
            </a:r>
            <a:r>
              <a:rPr lang="en-US" sz="800" strike="sngStrike" dirty="0" err="1" smtClean="0"/>
              <a:t>wof</a:t>
            </a:r>
            <a:r>
              <a:rPr lang="en-US" sz="800" strike="sngStrike" dirty="0" smtClean="0"/>
              <a:t> from home</a:t>
            </a:r>
          </a:p>
          <a:p>
            <a:r>
              <a:rPr lang="en-US" sz="800" strike="sngStrike" dirty="0" smtClean="0"/>
              <a:t>At cost) without </a:t>
            </a:r>
            <a:r>
              <a:rPr lang="en-US" sz="800" strike="sngStrike" dirty="0" err="1" smtClean="0"/>
              <a:t>sayting</a:t>
            </a:r>
            <a:r>
              <a:rPr lang="en-US" sz="800" strike="sngStrike" dirty="0" smtClean="0"/>
              <a:t> a world</a:t>
            </a:r>
          </a:p>
          <a:p>
            <a:r>
              <a:rPr lang="en-US" sz="800" strike="sngStrike" dirty="0"/>
              <a:t> </a:t>
            </a:r>
            <a:r>
              <a:rPr lang="en-US" sz="800" strike="sngStrike" dirty="0" smtClean="0"/>
              <a:t>and a </a:t>
            </a:r>
            <a:r>
              <a:rPr lang="en-US" sz="800" strike="sngStrike" dirty="0" err="1" smtClean="0"/>
              <a:t>hol</a:t>
            </a:r>
            <a:r>
              <a:rPr lang="en-US" sz="800" strike="sngStrike" dirty="0" smtClean="0"/>
              <a:t> in the ass.</a:t>
            </a:r>
            <a:endParaRPr lang="en-US" sz="800" strike="sngStrike" dirty="0"/>
          </a:p>
        </p:txBody>
      </p:sp>
      <p:sp>
        <p:nvSpPr>
          <p:cNvPr id="43" name="Rectangle 42"/>
          <p:cNvSpPr/>
          <p:nvPr/>
        </p:nvSpPr>
        <p:spPr>
          <a:xfrm>
            <a:off x="6229264" y="2918857"/>
            <a:ext cx="2388024" cy="1675675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solidFill>
              <a:srgbClr val="FF0000">
                <a:alpha val="69804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8194740" y="2161618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41.0.0</a:t>
            </a:r>
            <a:endParaRPr lang="en-US" dirty="0"/>
          </a:p>
        </p:txBody>
      </p:sp>
      <p:sp>
        <p:nvSpPr>
          <p:cNvPr id="45" name="Rectangle 44"/>
          <p:cNvSpPr/>
          <p:nvPr/>
        </p:nvSpPr>
        <p:spPr>
          <a:xfrm>
            <a:off x="259014" y="1361877"/>
            <a:ext cx="12090273" cy="5481668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solidFill>
              <a:srgbClr val="FF0000">
                <a:alpha val="69804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54959" y="1483857"/>
            <a:ext cx="3012549" cy="4487221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>
          <a:xfrm>
            <a:off x="121920" y="2463828"/>
            <a:ext cx="158889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10Y</a:t>
            </a:r>
            <a:r>
              <a:rPr lang="en-US" dirty="0" smtClean="0"/>
              <a:t> 2023</a:t>
            </a:r>
          </a:p>
          <a:p>
            <a:r>
              <a:rPr lang="en-US" sz="5400" b="1" dirty="0" smtClean="0"/>
              <a:t>2013</a:t>
            </a:r>
            <a:endParaRPr lang="en-US" sz="5400" b="1" dirty="0"/>
          </a:p>
        </p:txBody>
      </p:sp>
    </p:spTree>
    <p:extLst>
      <p:ext uri="{BB962C8B-B14F-4D97-AF65-F5344CB8AC3E}">
        <p14:creationId xmlns:p14="http://schemas.microsoft.com/office/powerpoint/2010/main" val="28544216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5517" y="2974952"/>
            <a:ext cx="1762125" cy="25050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7368" y="3524464"/>
            <a:ext cx="4353059" cy="326479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2153" y="1481070"/>
            <a:ext cx="1216450" cy="121645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700789" y="1983346"/>
            <a:ext cx="3667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You put the </a:t>
            </a:r>
            <a:r>
              <a:rPr lang="en-US" dirty="0" err="1" smtClean="0"/>
              <a:t>jewis</a:t>
            </a:r>
            <a:r>
              <a:rPr lang="en-US" dirty="0" smtClean="0"/>
              <a:t> person in the office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803820" y="2697520"/>
            <a:ext cx="89112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Gheoh</a:t>
            </a:r>
            <a:r>
              <a:rPr lang="en-US" dirty="0" smtClean="0"/>
              <a:t>(</a:t>
            </a:r>
            <a:r>
              <a:rPr lang="en-US" dirty="0" err="1" smtClean="0"/>
              <a:t>mceihala</a:t>
            </a:r>
            <a:r>
              <a:rPr lang="en-US" dirty="0" smtClean="0"/>
              <a:t>): </a:t>
            </a:r>
            <a:r>
              <a:rPr lang="en-US" dirty="0" err="1" smtClean="0"/>
              <a:t>ente</a:t>
            </a:r>
            <a:r>
              <a:rPr lang="en-US" dirty="0" smtClean="0"/>
              <a:t> in den </a:t>
            </a:r>
            <a:r>
              <a:rPr lang="en-US" dirty="0" err="1" smtClean="0"/>
              <a:t>po</a:t>
            </a:r>
            <a:r>
              <a:rPr lang="en-US" dirty="0" smtClean="0"/>
              <a:t>(</a:t>
            </a:r>
            <a:r>
              <a:rPr lang="en-US" dirty="0" err="1" smtClean="0"/>
              <a:t>tnral</a:t>
            </a:r>
            <a:r>
              <a:rPr lang="en-US" dirty="0" smtClean="0"/>
              <a:t>() duck in the ass</a:t>
            </a:r>
          </a:p>
          <a:p>
            <a:r>
              <a:rPr lang="en-US" dirty="0" smtClean="0"/>
              <a:t>ATOMCLOCI(Double oven).IPX.HOCME:NANA </a:t>
            </a:r>
            <a:r>
              <a:rPr lang="en-US" strike="sngStrike" dirty="0" smtClean="0"/>
              <a:t>garlic </a:t>
            </a:r>
            <a:r>
              <a:rPr lang="en-US" strike="sngStrike" dirty="0" err="1" smtClean="0"/>
              <a:t>bread.</a:t>
            </a:r>
            <a:r>
              <a:rPr lang="en-US" dirty="0" err="1" smtClean="0"/>
              <a:t>HCOEM:AUSLANDER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knobloach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bruank</a:t>
            </a:r>
            <a:r>
              <a:rPr lang="en-US" sz="800" strike="sngStrike" dirty="0" smtClean="0"/>
              <a:t>, </a:t>
            </a:r>
            <a:r>
              <a:rPr lang="en-US" sz="800" strike="sngStrike" dirty="0" err="1" smtClean="0"/>
              <a:t>gralet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braad</a:t>
            </a:r>
            <a:r>
              <a:rPr lang="en-US" sz="800" strike="sngStrike" dirty="0" smtClean="0"/>
              <a:t>)</a:t>
            </a:r>
            <a:endParaRPr lang="en-US" sz="800" strike="sngStrike" dirty="0"/>
          </a:p>
        </p:txBody>
      </p:sp>
      <p:sp>
        <p:nvSpPr>
          <p:cNvPr id="9" name="Rectangle 8"/>
          <p:cNvSpPr/>
          <p:nvPr/>
        </p:nvSpPr>
        <p:spPr>
          <a:xfrm>
            <a:off x="3461130" y="4627634"/>
            <a:ext cx="334976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HOCME:BILL:HCOEM:AUSLANDER</a:t>
            </a:r>
          </a:p>
          <a:p>
            <a:r>
              <a:rPr lang="en-US" dirty="0" smtClean="0"/>
              <a:t>HOMCE:NANA:AULAENDER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3417053" y="4301557"/>
            <a:ext cx="26925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ATOMCLOCI(</a:t>
            </a:r>
            <a:r>
              <a:rPr lang="en-US" strike="sngStrike" dirty="0"/>
              <a:t>Double oven</a:t>
            </a:r>
            <a:r>
              <a:rPr lang="en-US" dirty="0"/>
              <a:t>).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894749" y="2340433"/>
            <a:ext cx="72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[x] no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325517" y="2974952"/>
            <a:ext cx="1995061" cy="2505075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solidFill>
              <a:srgbClr val="FF0000">
                <a:alpha val="69804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2961638" y="1481071"/>
            <a:ext cx="1995061" cy="1493882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solidFill>
              <a:srgbClr val="FF0000">
                <a:alpha val="69804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6674432" y="3436360"/>
            <a:ext cx="4723371" cy="3421639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solidFill>
              <a:srgbClr val="FF0000">
                <a:alpha val="69804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0" y="0"/>
            <a:ext cx="12192000" cy="92727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0" y="927279"/>
            <a:ext cx="12192000" cy="40139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 flipV="1">
            <a:off x="965915" y="2820473"/>
            <a:ext cx="1867437" cy="30522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2498501" y="1328671"/>
            <a:ext cx="3451538" cy="10117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7" idx="3"/>
          </p:cNvCxnSpPr>
          <p:nvPr/>
        </p:nvCxnSpPr>
        <p:spPr>
          <a:xfrm flipH="1">
            <a:off x="4597759" y="2168012"/>
            <a:ext cx="3770444" cy="729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5705341" y="3524464"/>
            <a:ext cx="6581104" cy="33335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7081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588" y="4100446"/>
            <a:ext cx="1619250" cy="161925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0"/>
            <a:ext cx="12192000" cy="92727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927279"/>
            <a:ext cx="12192000" cy="40139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4245" y="1460611"/>
            <a:ext cx="9153525" cy="50958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330" y="1460611"/>
            <a:ext cx="1620508" cy="2430762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 flipV="1">
            <a:off x="643944" y="4262907"/>
            <a:ext cx="1519707" cy="1456789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689137" y="4100446"/>
            <a:ext cx="1710894" cy="1619250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solidFill>
              <a:srgbClr val="FF0000">
                <a:alpha val="69804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9962" y="4053833"/>
            <a:ext cx="1584748" cy="115066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54546" y="6091707"/>
            <a:ext cx="73331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FBI:DEFAUT:INSURANCE:FRAUD</a:t>
            </a:r>
            <a:br>
              <a:rPr lang="en-US" dirty="0" smtClean="0"/>
            </a:br>
            <a:r>
              <a:rPr lang="en-US" b="1" dirty="0" smtClean="0"/>
              <a:t>CREDIT</a:t>
            </a:r>
            <a:r>
              <a:rPr lang="en-US" dirty="0" smtClean="0"/>
              <a:t>  JB	$100 /m FORT MYERS </a:t>
            </a:r>
            <a:r>
              <a:rPr lang="en-US" dirty="0" err="1" smtClean="0"/>
              <a:t>St.Nick</a:t>
            </a:r>
            <a:r>
              <a:rPr lang="en-US" dirty="0" smtClean="0"/>
              <a:t>(ole).PERNGON.DEERE </a:t>
            </a:r>
            <a:r>
              <a:rPr lang="en-US" sz="800" strike="sngStrike" dirty="0" err="1" smtClean="0"/>
              <a:t>statefarm</a:t>
            </a:r>
            <a:endParaRPr lang="en-US" sz="800" strike="sngStrike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3651" y="5340517"/>
            <a:ext cx="588252" cy="588252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531039" y="5616499"/>
            <a:ext cx="15610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Herlind</a:t>
            </a:r>
            <a:r>
              <a:rPr lang="en-US" dirty="0"/>
              <a:t> </a:t>
            </a:r>
            <a:r>
              <a:rPr lang="en-US" dirty="0" err="1"/>
              <a:t>Kasner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91744" y="5248436"/>
            <a:ext cx="535530" cy="524373"/>
          </a:xfrm>
          <a:prstGeom prst="rect">
            <a:avLst/>
          </a:prstGeom>
        </p:spPr>
      </p:pic>
      <p:cxnSp>
        <p:nvCxnSpPr>
          <p:cNvPr id="18" name="Straight Connector 17"/>
          <p:cNvCxnSpPr/>
          <p:nvPr/>
        </p:nvCxnSpPr>
        <p:spPr>
          <a:xfrm flipH="1" flipV="1">
            <a:off x="1403797" y="5340517"/>
            <a:ext cx="1348106" cy="4606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531039" y="5310374"/>
            <a:ext cx="2183917" cy="636062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solidFill>
              <a:srgbClr val="FF0000">
                <a:alpha val="69804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1" name="Straight Connector 20"/>
          <p:cNvCxnSpPr/>
          <p:nvPr/>
        </p:nvCxnSpPr>
        <p:spPr>
          <a:xfrm flipV="1">
            <a:off x="531039" y="5340517"/>
            <a:ext cx="2263206" cy="5882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0" y="5220080"/>
            <a:ext cx="1403797" cy="47023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PETER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61030" y="5170385"/>
            <a:ext cx="117692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V2:FBI:KIDANPGN:CPVA</a:t>
            </a:r>
            <a:endParaRPr lang="en-US" sz="800" dirty="0"/>
          </a:p>
        </p:txBody>
      </p:sp>
      <p:cxnSp>
        <p:nvCxnSpPr>
          <p:cNvPr id="25" name="Straight Connector 24"/>
          <p:cNvCxnSpPr/>
          <p:nvPr/>
        </p:nvCxnSpPr>
        <p:spPr>
          <a:xfrm flipV="1">
            <a:off x="2077850" y="6414872"/>
            <a:ext cx="523460" cy="1416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1953" y="6366033"/>
            <a:ext cx="902384" cy="380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3956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92727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927279"/>
            <a:ext cx="12192000" cy="40139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593558" y="6176210"/>
            <a:ext cx="2315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Police </a:t>
            </a:r>
            <a:r>
              <a:rPr lang="en-US" dirty="0" err="1" smtClean="0"/>
              <a:t>Siecen</a:t>
            </a:r>
            <a:r>
              <a:rPr lang="en-US" dirty="0" smtClean="0"/>
              <a:t> 10:20AM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892968" y="3800604"/>
            <a:ext cx="1663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St. Peter </a:t>
            </a:r>
            <a:r>
              <a:rPr lang="en-US" dirty="0" err="1" smtClean="0"/>
              <a:t>Ording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892968" y="3334944"/>
            <a:ext cx="2470484" cy="4656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English Channel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8245642" y="4427621"/>
            <a:ext cx="1447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Virignia.Mary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8518356" y="3016175"/>
            <a:ext cx="1097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Dr. </a:t>
            </a:r>
            <a:r>
              <a:rPr lang="en-US" dirty="0" err="1" smtClean="0"/>
              <a:t>Fisahn</a:t>
            </a:r>
            <a:endParaRPr lang="en-US" dirty="0"/>
          </a:p>
        </p:txBody>
      </p:sp>
      <p:sp>
        <p:nvSpPr>
          <p:cNvPr id="17" name="Oval 16"/>
          <p:cNvSpPr/>
          <p:nvPr/>
        </p:nvSpPr>
        <p:spPr>
          <a:xfrm>
            <a:off x="8245642" y="2255950"/>
            <a:ext cx="1169894" cy="7602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Berlin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9208167" y="2657003"/>
            <a:ext cx="898358" cy="106308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9287836" y="2710158"/>
            <a:ext cx="127699" cy="306018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9552115" y="2736734"/>
            <a:ext cx="127699" cy="306018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9815019" y="2736734"/>
            <a:ext cx="127699" cy="306018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9969749" y="2763311"/>
            <a:ext cx="127699" cy="306018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7459579" y="3914274"/>
            <a:ext cx="28654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WW2.CONSTUTIONA COURT</a:t>
            </a:r>
          </a:p>
          <a:p>
            <a:r>
              <a:rPr lang="en-US" dirty="0" smtClean="0"/>
              <a:t>PAUL REVERE</a:t>
            </a:r>
            <a:endParaRPr lang="en-US" dirty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627" y="2295360"/>
            <a:ext cx="1593340" cy="159334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5996" y="1361975"/>
            <a:ext cx="1236711" cy="1654200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3128210" y="6176210"/>
            <a:ext cx="14560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Police </a:t>
            </a:r>
            <a:r>
              <a:rPr lang="en-US" dirty="0" err="1" smtClean="0"/>
              <a:t>Sirnces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5342021" y="1361975"/>
            <a:ext cx="189301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COMMUNCATION</a:t>
            </a:r>
          </a:p>
          <a:p>
            <a:r>
              <a:rPr lang="en-US" b="1" dirty="0" smtClean="0"/>
              <a:t>INTERUPTS </a:t>
            </a:r>
          </a:p>
          <a:p>
            <a:r>
              <a:rPr lang="en-US" b="1" dirty="0" smtClean="0"/>
              <a:t>&amp; MONTIORING</a:t>
            </a:r>
            <a:endParaRPr lang="en-US" b="1" dirty="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2450" y="2798999"/>
            <a:ext cx="2182872" cy="3897986"/>
          </a:xfrm>
          <a:prstGeom prst="rect">
            <a:avLst/>
          </a:prstGeom>
        </p:spPr>
      </p:pic>
      <p:cxnSp>
        <p:nvCxnSpPr>
          <p:cNvPr id="34" name="Straight Connector 33"/>
          <p:cNvCxnSpPr/>
          <p:nvPr/>
        </p:nvCxnSpPr>
        <p:spPr>
          <a:xfrm flipV="1">
            <a:off x="4363452" y="3016175"/>
            <a:ext cx="2742342" cy="24702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4584250" y="2057978"/>
            <a:ext cx="34195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/>
              <a:t>81.FBI:WMD</a:t>
            </a:r>
            <a:endParaRPr lang="en-US" sz="4800" b="1" dirty="0"/>
          </a:p>
        </p:txBody>
      </p:sp>
      <p:sp>
        <p:nvSpPr>
          <p:cNvPr id="36" name="Rectangle 35"/>
          <p:cNvSpPr/>
          <p:nvPr/>
        </p:nvSpPr>
        <p:spPr>
          <a:xfrm>
            <a:off x="4927841" y="2754571"/>
            <a:ext cx="2450667" cy="3942414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solidFill>
              <a:srgbClr val="FF0000">
                <a:alpha val="69804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996" y="1387393"/>
            <a:ext cx="1905000" cy="581025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697" y="4215642"/>
            <a:ext cx="1225792" cy="1842037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1139538" y="442762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1004702" y="4119372"/>
            <a:ext cx="1316788" cy="1979789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solidFill>
              <a:srgbClr val="FF0000">
                <a:alpha val="69804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110" y="4925856"/>
            <a:ext cx="1002920" cy="1002920"/>
          </a:xfrm>
          <a:prstGeom prst="rect">
            <a:avLst/>
          </a:prstGeom>
        </p:spPr>
      </p:pic>
      <p:sp>
        <p:nvSpPr>
          <p:cNvPr id="44" name="Rectangle 43"/>
          <p:cNvSpPr/>
          <p:nvPr/>
        </p:nvSpPr>
        <p:spPr>
          <a:xfrm>
            <a:off x="817110" y="3998512"/>
            <a:ext cx="1560394" cy="1979789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solidFill>
              <a:srgbClr val="FF0000">
                <a:alpha val="69804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34" y="4007231"/>
            <a:ext cx="876300" cy="876300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373707" y="4678422"/>
            <a:ext cx="21675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/>
              <a:t>25Y.CPVA</a:t>
            </a:r>
            <a:endParaRPr lang="en-US" sz="4000" b="1" dirty="0"/>
          </a:p>
        </p:txBody>
      </p:sp>
      <p:cxnSp>
        <p:nvCxnSpPr>
          <p:cNvPr id="46" name="Straight Connector 45"/>
          <p:cNvCxnSpPr/>
          <p:nvPr/>
        </p:nvCxnSpPr>
        <p:spPr>
          <a:xfrm flipV="1">
            <a:off x="541034" y="5386308"/>
            <a:ext cx="1836470" cy="1000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1253834" y="5135507"/>
            <a:ext cx="22685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25Y </a:t>
            </a:r>
            <a:r>
              <a:rPr lang="en-US" dirty="0" err="1" smtClean="0"/>
              <a:t>phil</a:t>
            </a:r>
            <a:r>
              <a:rPr lang="en-US" dirty="0" smtClean="0"/>
              <a:t>/</a:t>
            </a:r>
            <a:r>
              <a:rPr lang="en-US" dirty="0" err="1" smtClean="0"/>
              <a:t>kim</a:t>
            </a:r>
            <a:r>
              <a:rPr lang="en-US" dirty="0" smtClean="0"/>
              <a:t> </a:t>
            </a:r>
            <a:r>
              <a:rPr lang="en-US" strike="sngStrike" dirty="0" smtClean="0"/>
              <a:t>tips</a:t>
            </a:r>
          </a:p>
          <a:p>
            <a:r>
              <a:rPr lang="en-US" strike="sngStrike" dirty="0" smtClean="0"/>
              <a:t>25&amp;JKF</a:t>
            </a:r>
            <a:r>
              <a:rPr lang="en-US" sz="900" strike="sngStrike" dirty="0" smtClean="0"/>
              <a:t>(mother </a:t>
            </a:r>
            <a:r>
              <a:rPr lang="en-US" sz="900" strike="sngStrike" dirty="0" err="1" smtClean="0"/>
              <a:t>phil</a:t>
            </a:r>
            <a:r>
              <a:rPr lang="en-US" sz="900" strike="sngStrike" dirty="0" smtClean="0"/>
              <a:t>/</a:t>
            </a:r>
            <a:r>
              <a:rPr lang="en-US" sz="900" strike="sngStrike" dirty="0" err="1" smtClean="0"/>
              <a:t>kim</a:t>
            </a:r>
            <a:r>
              <a:rPr lang="en-US" sz="900" strike="sngStrike" dirty="0" smtClean="0"/>
              <a:t> </a:t>
            </a:r>
            <a:r>
              <a:rPr lang="en-US" sz="900" strike="sngStrike" dirty="0" err="1" smtClean="0"/>
              <a:t>bigspender</a:t>
            </a:r>
            <a:r>
              <a:rPr lang="en-US" sz="900" strike="sngStrike" dirty="0" smtClean="0"/>
              <a:t>)</a:t>
            </a:r>
            <a:endParaRPr lang="en-US" sz="900" strike="sngStrike" dirty="0"/>
          </a:p>
        </p:txBody>
      </p:sp>
      <p:sp>
        <p:nvSpPr>
          <p:cNvPr id="48" name="Rectangle 47"/>
          <p:cNvSpPr/>
          <p:nvPr/>
        </p:nvSpPr>
        <p:spPr>
          <a:xfrm>
            <a:off x="9878869" y="4925856"/>
            <a:ext cx="2313132" cy="490351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Judges</a:t>
            </a:r>
            <a:endParaRPr lang="en-US" dirty="0"/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7582" y="4677864"/>
            <a:ext cx="464334" cy="621084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 flipH="1">
            <a:off x="10898437" y="5249917"/>
            <a:ext cx="135137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strike="sngStrike" dirty="0" err="1" smtClean="0"/>
              <a:t>Gediion</a:t>
            </a:r>
            <a:endParaRPr lang="en-US" sz="800" strike="sngStrike" dirty="0"/>
          </a:p>
        </p:txBody>
      </p:sp>
      <p:sp>
        <p:nvSpPr>
          <p:cNvPr id="51" name="Rectangle 50"/>
          <p:cNvSpPr/>
          <p:nvPr/>
        </p:nvSpPr>
        <p:spPr>
          <a:xfrm>
            <a:off x="9415535" y="1328671"/>
            <a:ext cx="2776465" cy="927279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ATOMCLOCK</a:t>
            </a:r>
            <a:endParaRPr lang="en-US" sz="3200" dirty="0"/>
          </a:p>
        </p:txBody>
      </p:sp>
      <p:cxnSp>
        <p:nvCxnSpPr>
          <p:cNvPr id="53" name="Straight Connector 52"/>
          <p:cNvCxnSpPr/>
          <p:nvPr/>
        </p:nvCxnSpPr>
        <p:spPr>
          <a:xfrm flipV="1">
            <a:off x="1608083" y="5135507"/>
            <a:ext cx="1056289" cy="3298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08263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92727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927279"/>
            <a:ext cx="12192000" cy="40139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066238" y="1683562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SQL0293N  Error accessing a table space container.  SQLSTATE=57048</a:t>
            </a:r>
          </a:p>
        </p:txBody>
      </p:sp>
      <p:sp>
        <p:nvSpPr>
          <p:cNvPr id="7" name="Rectangle 6"/>
          <p:cNvSpPr/>
          <p:nvPr/>
        </p:nvSpPr>
        <p:spPr>
          <a:xfrm>
            <a:off x="7387286" y="1479243"/>
            <a:ext cx="210356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/>
              <a:t> db2:</a:t>
            </a:r>
          </a:p>
          <a:p>
            <a:r>
              <a:rPr lang="en-US" sz="800" dirty="0"/>
              <a:t>  image: </a:t>
            </a:r>
            <a:r>
              <a:rPr lang="en-US" sz="800" dirty="0" err="1"/>
              <a:t>ibmcom</a:t>
            </a:r>
            <a:r>
              <a:rPr lang="en-US" sz="800" dirty="0"/>
              <a:t>/db2</a:t>
            </a:r>
          </a:p>
          <a:p>
            <a:r>
              <a:rPr lang="en-US" sz="800" dirty="0"/>
              <a:t>  environment:</a:t>
            </a:r>
          </a:p>
          <a:p>
            <a:r>
              <a:rPr lang="en-US" sz="800" dirty="0"/>
              <a:t>    DB2INSTANCE: db2inst1</a:t>
            </a:r>
          </a:p>
          <a:p>
            <a:r>
              <a:rPr lang="en-US" sz="800" dirty="0"/>
              <a:t>    DB2INST1_PASSWORD: password</a:t>
            </a:r>
          </a:p>
          <a:p>
            <a:r>
              <a:rPr lang="en-US" sz="800" dirty="0"/>
              <a:t>    LICENSE: accept</a:t>
            </a:r>
          </a:p>
          <a:p>
            <a:r>
              <a:rPr lang="en-US" sz="800" dirty="0"/>
              <a:t>    DBNAME: </a:t>
            </a:r>
            <a:r>
              <a:rPr lang="en-US" sz="800" dirty="0" err="1"/>
              <a:t>nPolice</a:t>
            </a:r>
            <a:endParaRPr lang="en-US" sz="800" dirty="0"/>
          </a:p>
          <a:p>
            <a:r>
              <a:rPr lang="en-US" sz="800" dirty="0"/>
              <a:t>  privileged: true</a:t>
            </a:r>
          </a:p>
          <a:p>
            <a:r>
              <a:rPr lang="en-US" sz="800" dirty="0"/>
              <a:t>   volumes:</a:t>
            </a:r>
          </a:p>
          <a:p>
            <a:r>
              <a:rPr lang="en-US" sz="800" dirty="0"/>
              <a:t>    - ./database:/database</a:t>
            </a:r>
          </a:p>
        </p:txBody>
      </p:sp>
      <p:sp>
        <p:nvSpPr>
          <p:cNvPr id="8" name="Rectangle 7"/>
          <p:cNvSpPr/>
          <p:nvPr/>
        </p:nvSpPr>
        <p:spPr>
          <a:xfrm>
            <a:off x="304800" y="1524114"/>
            <a:ext cx="1658112" cy="40139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ITIL</a:t>
            </a:r>
            <a:endParaRPr lang="en-US" dirty="0"/>
          </a:p>
        </p:txBody>
      </p:sp>
      <p:sp>
        <p:nvSpPr>
          <p:cNvPr id="10" name="Can 9"/>
          <p:cNvSpPr/>
          <p:nvPr/>
        </p:nvSpPr>
        <p:spPr>
          <a:xfrm>
            <a:off x="455004" y="1989758"/>
            <a:ext cx="1389888" cy="676086"/>
          </a:xfrm>
          <a:prstGeom prst="can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DB2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7330794" y="1442546"/>
            <a:ext cx="1894650" cy="1276148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solidFill>
              <a:srgbClr val="FF0000">
                <a:alpha val="69804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2142" y="5766816"/>
            <a:ext cx="397494" cy="516540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 flipV="1">
            <a:off x="3230880" y="5657088"/>
            <a:ext cx="1365504" cy="6262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8253984" y="5397484"/>
            <a:ext cx="637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WAR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7449312" y="5458444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2000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7641319" y="5827776"/>
            <a:ext cx="921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Porsche</a:t>
            </a:r>
            <a:endParaRPr lang="en-US" strike="sngStrike" dirty="0"/>
          </a:p>
        </p:txBody>
      </p:sp>
      <p:sp>
        <p:nvSpPr>
          <p:cNvPr id="18" name="TextBox 17"/>
          <p:cNvSpPr txBox="1"/>
          <p:nvPr/>
        </p:nvSpPr>
        <p:spPr>
          <a:xfrm>
            <a:off x="6778752" y="4595834"/>
            <a:ext cx="23120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2010 </a:t>
            </a:r>
            <a:r>
              <a:rPr lang="en-US" strike="sngStrike" dirty="0" err="1" smtClean="0"/>
              <a:t>jeff</a:t>
            </a:r>
            <a:r>
              <a:rPr lang="en-US" strike="sngStrike" dirty="0" smtClean="0"/>
              <a:t>/</a:t>
            </a:r>
            <a:r>
              <a:rPr lang="en-US" strike="sngStrike" dirty="0" err="1" smtClean="0"/>
              <a:t>girlfeind</a:t>
            </a:r>
            <a:endParaRPr lang="en-US" strike="sngStrike" dirty="0" smtClean="0"/>
          </a:p>
          <a:p>
            <a:r>
              <a:rPr lang="en-US" dirty="0"/>
              <a:t>	</a:t>
            </a:r>
            <a:r>
              <a:rPr lang="en-US" strike="sngStrike" dirty="0" err="1" smtClean="0"/>
              <a:t>hercule,choy</a:t>
            </a:r>
            <a:endParaRPr lang="en-US" strike="sngStrike" dirty="0"/>
          </a:p>
        </p:txBody>
      </p:sp>
      <p:sp>
        <p:nvSpPr>
          <p:cNvPr id="19" name="Rectangle 18"/>
          <p:cNvSpPr/>
          <p:nvPr/>
        </p:nvSpPr>
        <p:spPr>
          <a:xfrm>
            <a:off x="8809190" y="4455043"/>
            <a:ext cx="281605" cy="4639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9090795" y="4450008"/>
            <a:ext cx="918837" cy="49921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9225444" y="4579299"/>
            <a:ext cx="64953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Kim Jun Un</a:t>
            </a:r>
            <a:endParaRPr lang="en-US" sz="800" strike="sngStrike" dirty="0"/>
          </a:p>
        </p:txBody>
      </p:sp>
      <p:sp>
        <p:nvSpPr>
          <p:cNvPr id="22" name="TextBox 21"/>
          <p:cNvSpPr txBox="1"/>
          <p:nvPr/>
        </p:nvSpPr>
        <p:spPr>
          <a:xfrm>
            <a:off x="7046976" y="4259971"/>
            <a:ext cx="848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13Y </a:t>
            </a:r>
            <a:r>
              <a:rPr lang="en-US" strike="sngStrike" dirty="0" smtClean="0"/>
              <a:t>sin</a:t>
            </a:r>
            <a:endParaRPr lang="en-US" strike="sngStrike" dirty="0"/>
          </a:p>
        </p:txBody>
      </p:sp>
      <p:sp>
        <p:nvSpPr>
          <p:cNvPr id="23" name="Rectangle 22"/>
          <p:cNvSpPr/>
          <p:nvPr/>
        </p:nvSpPr>
        <p:spPr>
          <a:xfrm>
            <a:off x="8268372" y="4058365"/>
            <a:ext cx="1914144" cy="4465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KING.WORMS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176707" y="4037596"/>
            <a:ext cx="23664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Sw-de</a:t>
            </a:r>
            <a:r>
              <a:rPr lang="en-US" sz="800" strike="sngStrike" dirty="0" err="1" smtClean="0"/>
              <a:t>.marx</a:t>
            </a:r>
            <a:r>
              <a:rPr lang="en-US" dirty="0" smtClean="0"/>
              <a:t>-&gt;sw-us.</a:t>
            </a:r>
            <a:r>
              <a:rPr lang="en-US" sz="800" strike="sngStrike" dirty="0" smtClean="0"/>
              <a:t>marx.</a:t>
            </a:r>
            <a:r>
              <a:rPr lang="en-US" dirty="0" smtClean="0"/>
              <a:t>000</a:t>
            </a:r>
          </a:p>
          <a:p>
            <a:r>
              <a:rPr lang="en-US" dirty="0" smtClean="0"/>
              <a:t>ca-</a:t>
            </a:r>
            <a:r>
              <a:rPr lang="en-US" dirty="0" err="1" smtClean="0"/>
              <a:t>cn</a:t>
            </a:r>
            <a:r>
              <a:rPr lang="en-US" dirty="0" smtClean="0"/>
              <a:t>-</a:t>
            </a:r>
            <a:r>
              <a:rPr lang="en-US" dirty="0" err="1" smtClean="0"/>
              <a:t>sw.</a:t>
            </a:r>
            <a:r>
              <a:rPr lang="en-US" sz="800" strike="sngStrike" dirty="0" err="1" smtClean="0"/>
              <a:t>marx</a:t>
            </a:r>
            <a:endParaRPr lang="en-US" sz="800" strike="sngStrike" dirty="0"/>
          </a:p>
        </p:txBody>
      </p:sp>
      <p:sp>
        <p:nvSpPr>
          <p:cNvPr id="25" name="TextBox 24"/>
          <p:cNvSpPr txBox="1"/>
          <p:nvPr/>
        </p:nvSpPr>
        <p:spPr>
          <a:xfrm>
            <a:off x="5535168" y="5242165"/>
            <a:ext cx="62896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2014 </a:t>
            </a:r>
            <a:r>
              <a:rPr lang="en-US" strike="sngStrike" dirty="0" err="1" smtClean="0"/>
              <a:t>AppDaynmcie.cisco.morn.angela.flea</a:t>
            </a:r>
            <a:r>
              <a:rPr lang="en-US" dirty="0" smtClean="0"/>
              <a:t> HARVARD CERTIFCATE</a:t>
            </a:r>
            <a:endParaRPr lang="en-US" dirty="0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4981" y="5504979"/>
            <a:ext cx="1617345" cy="798911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9248" y="5532969"/>
            <a:ext cx="1412935" cy="742930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6864096" y="6411518"/>
            <a:ext cx="1599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VIRGINA AMRY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9629248" y="5532969"/>
            <a:ext cx="2148224" cy="919890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solidFill>
              <a:srgbClr val="FF0000">
                <a:alpha val="69804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5709" y="5112757"/>
            <a:ext cx="663088" cy="877316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8740989" y="4975734"/>
            <a:ext cx="1499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VIRINA.MARY</a:t>
            </a:r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14272" y="4037596"/>
            <a:ext cx="1077772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V="1">
            <a:off x="5291328" y="5072129"/>
            <a:ext cx="6986016" cy="406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3567106" y="5784402"/>
            <a:ext cx="431802" cy="498954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solidFill>
              <a:srgbClr val="FF0000">
                <a:alpha val="69804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674092" y="5388484"/>
            <a:ext cx="198323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strike="sngStrike" dirty="0" smtClean="0"/>
              <a:t>Jeff you look like you like John </a:t>
            </a:r>
            <a:r>
              <a:rPr lang="en-US" sz="900" strike="sngStrike" dirty="0" err="1" smtClean="0"/>
              <a:t>lelenon</a:t>
            </a:r>
            <a:endParaRPr lang="en-US" sz="900" strike="sngStrike" dirty="0"/>
          </a:p>
        </p:txBody>
      </p:sp>
      <p:sp>
        <p:nvSpPr>
          <p:cNvPr id="38" name="Rectangle 37"/>
          <p:cNvSpPr/>
          <p:nvPr/>
        </p:nvSpPr>
        <p:spPr>
          <a:xfrm>
            <a:off x="-16436" y="4898530"/>
            <a:ext cx="1914144" cy="4465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KING.WORMS</a:t>
            </a:r>
            <a:endParaRPr lang="en-US" dirty="0"/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579" y="5367689"/>
            <a:ext cx="330559" cy="330559"/>
          </a:xfrm>
          <a:prstGeom prst="rect">
            <a:avLst/>
          </a:prstGeom>
        </p:spPr>
      </p:pic>
      <p:sp>
        <p:nvSpPr>
          <p:cNvPr id="40" name="Rectangle 39"/>
          <p:cNvSpPr/>
          <p:nvPr/>
        </p:nvSpPr>
        <p:spPr>
          <a:xfrm>
            <a:off x="985900" y="5239966"/>
            <a:ext cx="2244980" cy="440616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solidFill>
              <a:srgbClr val="FF0000">
                <a:alpha val="69804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3646" y="5397484"/>
            <a:ext cx="369332" cy="369332"/>
          </a:xfrm>
          <a:prstGeom prst="rect">
            <a:avLst/>
          </a:prstGeom>
        </p:spPr>
      </p:pic>
      <p:sp>
        <p:nvSpPr>
          <p:cNvPr id="42" name="Rectangle 41"/>
          <p:cNvSpPr/>
          <p:nvPr/>
        </p:nvSpPr>
        <p:spPr>
          <a:xfrm>
            <a:off x="988568" y="5335634"/>
            <a:ext cx="2244980" cy="440616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solidFill>
              <a:srgbClr val="FF0000">
                <a:alpha val="69804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7046976" y="5990073"/>
            <a:ext cx="1960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strike="sngStrike" dirty="0" smtClean="0"/>
              <a:t>Picture of vegan with 3 women in bed</a:t>
            </a:r>
          </a:p>
          <a:p>
            <a:r>
              <a:rPr lang="en-US" sz="900" strike="sngStrike" dirty="0" smtClean="0"/>
              <a:t>Whit male fro Stuttgart on </a:t>
            </a:r>
            <a:r>
              <a:rPr lang="en-US" sz="900" strike="sngStrike" dirty="0" err="1" smtClean="0"/>
              <a:t>tv</a:t>
            </a:r>
            <a:endParaRPr lang="en-US" sz="900" strike="sngStrike" dirty="0"/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33344" y="6042186"/>
            <a:ext cx="387298" cy="390819"/>
          </a:xfrm>
          <a:prstGeom prst="rect">
            <a:avLst/>
          </a:prstGeom>
        </p:spPr>
      </p:pic>
      <p:sp>
        <p:nvSpPr>
          <p:cNvPr id="45" name="Rectangle 44"/>
          <p:cNvSpPr/>
          <p:nvPr/>
        </p:nvSpPr>
        <p:spPr>
          <a:xfrm>
            <a:off x="5291328" y="5793894"/>
            <a:ext cx="451104" cy="65896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6381579" y="5793894"/>
            <a:ext cx="451104" cy="67660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5587296" y="5811132"/>
            <a:ext cx="838201" cy="621873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6460164" y="5904434"/>
            <a:ext cx="273010" cy="27030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8372" y="4049280"/>
            <a:ext cx="12094463" cy="2783705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solidFill>
              <a:srgbClr val="FF0000">
                <a:alpha val="69804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9825709" y="4074294"/>
            <a:ext cx="2366291" cy="1270772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W. First Street</a:t>
            </a:r>
            <a:endParaRPr lang="en-US" dirty="0"/>
          </a:p>
        </p:txBody>
      </p:sp>
      <p:pic>
        <p:nvPicPr>
          <p:cNvPr id="51" name="Picture 5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89" y="4044840"/>
            <a:ext cx="4226095" cy="2780902"/>
          </a:xfrm>
          <a:prstGeom prst="rect">
            <a:avLst/>
          </a:prstGeom>
        </p:spPr>
      </p:pic>
      <p:sp>
        <p:nvSpPr>
          <p:cNvPr id="52" name="Rectangle 51"/>
          <p:cNvSpPr/>
          <p:nvPr/>
        </p:nvSpPr>
        <p:spPr>
          <a:xfrm>
            <a:off x="8469322" y="5894233"/>
            <a:ext cx="1263353" cy="3840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WAR</a:t>
            </a:r>
            <a:endParaRPr lang="en-US" dirty="0"/>
          </a:p>
        </p:txBody>
      </p:sp>
      <p:sp>
        <p:nvSpPr>
          <p:cNvPr id="53" name="Rectangle 52"/>
          <p:cNvSpPr/>
          <p:nvPr/>
        </p:nvSpPr>
        <p:spPr>
          <a:xfrm>
            <a:off x="2131829" y="1468895"/>
            <a:ext cx="5088292" cy="1177506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solidFill>
              <a:srgbClr val="FF0000">
                <a:alpha val="69804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Rectangle 54"/>
          <p:cNvSpPr/>
          <p:nvPr/>
        </p:nvSpPr>
        <p:spPr>
          <a:xfrm>
            <a:off x="304800" y="2810468"/>
            <a:ext cx="1658112" cy="40139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ITIL</a:t>
            </a:r>
            <a:endParaRPr lang="en-US" dirty="0"/>
          </a:p>
        </p:txBody>
      </p:sp>
      <p:sp>
        <p:nvSpPr>
          <p:cNvPr id="56" name="Can 55"/>
          <p:cNvSpPr/>
          <p:nvPr/>
        </p:nvSpPr>
        <p:spPr>
          <a:xfrm>
            <a:off x="455004" y="3276112"/>
            <a:ext cx="1389888" cy="676086"/>
          </a:xfrm>
          <a:prstGeom prst="can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DB2</a:t>
            </a:r>
            <a:endParaRPr lang="en-US" dirty="0"/>
          </a:p>
        </p:txBody>
      </p:sp>
      <p:cxnSp>
        <p:nvCxnSpPr>
          <p:cNvPr id="58" name="Straight Connector 57"/>
          <p:cNvCxnSpPr/>
          <p:nvPr/>
        </p:nvCxnSpPr>
        <p:spPr>
          <a:xfrm flipV="1">
            <a:off x="304800" y="2707667"/>
            <a:ext cx="11643360" cy="110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/>
          <p:cNvSpPr/>
          <p:nvPr/>
        </p:nvSpPr>
        <p:spPr>
          <a:xfrm>
            <a:off x="2066238" y="2693603"/>
            <a:ext cx="5088292" cy="1177506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solidFill>
              <a:srgbClr val="FF0000">
                <a:alpha val="69804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7301104" y="2718925"/>
            <a:ext cx="1894650" cy="1276148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solidFill>
              <a:srgbClr val="FF0000">
                <a:alpha val="69804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Rectangle 60"/>
          <p:cNvSpPr/>
          <p:nvPr/>
        </p:nvSpPr>
        <p:spPr>
          <a:xfrm>
            <a:off x="9757028" y="1348473"/>
            <a:ext cx="2366291" cy="335089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W. First Street</a:t>
            </a:r>
            <a:endParaRPr lang="en-US" dirty="0"/>
          </a:p>
        </p:txBody>
      </p:sp>
      <p:sp>
        <p:nvSpPr>
          <p:cNvPr id="62" name="Rectangle 61"/>
          <p:cNvSpPr/>
          <p:nvPr/>
        </p:nvSpPr>
        <p:spPr>
          <a:xfrm>
            <a:off x="7581334" y="2828320"/>
            <a:ext cx="196291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/>
              <a:t>[db2inst1@f0b178aa8995 /]$ db2ilist</a:t>
            </a:r>
          </a:p>
          <a:p>
            <a:r>
              <a:rPr lang="en-US" sz="800" dirty="0"/>
              <a:t>db2inst1</a:t>
            </a:r>
          </a:p>
        </p:txBody>
      </p:sp>
    </p:spTree>
    <p:extLst>
      <p:ext uri="{BB962C8B-B14F-4D97-AF65-F5344CB8AC3E}">
        <p14:creationId xmlns:p14="http://schemas.microsoft.com/office/powerpoint/2010/main" val="21825195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92727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927279"/>
            <a:ext cx="12192000" cy="40139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82752" y="5986272"/>
            <a:ext cx="2328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Police </a:t>
            </a:r>
            <a:r>
              <a:rPr lang="en-US" dirty="0" err="1" smtClean="0"/>
              <a:t>Sirnce</a:t>
            </a:r>
            <a:r>
              <a:rPr lang="en-US" dirty="0" smtClean="0"/>
              <a:t>: 12:10PM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048000" y="2967335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https://dl.dropboxusercontent.com/scl/fi/gb7jc1zodbdrlexwm6tm2/nonPolicePresentation.pptx?rlkey=r63yez98ol5320pe2ztpgev2k&amp;dl=0</a:t>
            </a:r>
          </a:p>
        </p:txBody>
      </p:sp>
    </p:spTree>
    <p:extLst>
      <p:ext uri="{BB962C8B-B14F-4D97-AF65-F5344CB8AC3E}">
        <p14:creationId xmlns:p14="http://schemas.microsoft.com/office/powerpoint/2010/main" val="31294729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4369" y="1892809"/>
            <a:ext cx="4217098" cy="421709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099" y="1892808"/>
            <a:ext cx="5984558" cy="410748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598145" y="1892808"/>
            <a:ext cx="4484383" cy="4373880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solidFill>
              <a:srgbClr val="FF0000">
                <a:alpha val="69804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7139083" y="1242668"/>
            <a:ext cx="3998976" cy="520598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0" y="0"/>
            <a:ext cx="12192000" cy="92727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0" y="927279"/>
            <a:ext cx="12192000" cy="40139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4357" y="1944319"/>
            <a:ext cx="2857500" cy="16002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363968" y="1491416"/>
            <a:ext cx="4050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Listen to me </a:t>
            </a:r>
            <a:r>
              <a:rPr lang="en-US" strike="sngStrike" dirty="0" err="1" smtClean="0"/>
              <a:t>wein</a:t>
            </a:r>
            <a:r>
              <a:rPr lang="en-US" strike="sngStrike" dirty="0" smtClean="0"/>
              <a:t>, do you have the </a:t>
            </a:r>
            <a:r>
              <a:rPr lang="en-US" strike="sngStrike" dirty="0" err="1" smtClean="0"/>
              <a:t>tiem</a:t>
            </a:r>
            <a:r>
              <a:rPr lang="en-US" strike="sngStrike" dirty="0" smtClean="0"/>
              <a:t>?</a:t>
            </a:r>
            <a:endParaRPr lang="en-US" strike="sngStrike" dirty="0"/>
          </a:p>
        </p:txBody>
      </p:sp>
      <p:sp>
        <p:nvSpPr>
          <p:cNvPr id="13" name="Rectangle 12"/>
          <p:cNvSpPr/>
          <p:nvPr/>
        </p:nvSpPr>
        <p:spPr>
          <a:xfrm>
            <a:off x="5949696" y="3255264"/>
            <a:ext cx="6242305" cy="1792224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smtClean="0"/>
              <a:t>FBI:WMD:OAKLAND:!SF</a:t>
            </a:r>
            <a:endParaRPr lang="en-US" sz="4800" dirty="0"/>
          </a:p>
        </p:txBody>
      </p:sp>
      <p:cxnSp>
        <p:nvCxnSpPr>
          <p:cNvPr id="15" name="Straight Connector 14"/>
          <p:cNvCxnSpPr/>
          <p:nvPr/>
        </p:nvCxnSpPr>
        <p:spPr>
          <a:xfrm flipV="1">
            <a:off x="7680960" y="2048256"/>
            <a:ext cx="1950720" cy="8046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268224" y="6000291"/>
            <a:ext cx="11923776" cy="85770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8" name="Straight Connector 17"/>
          <p:cNvCxnSpPr>
            <a:stCxn id="16" idx="1"/>
          </p:cNvCxnSpPr>
          <p:nvPr/>
        </p:nvCxnSpPr>
        <p:spPr>
          <a:xfrm flipV="1">
            <a:off x="268224" y="6425184"/>
            <a:ext cx="11765280" cy="3962"/>
          </a:xfrm>
          <a:prstGeom prst="line">
            <a:avLst/>
          </a:prstGeom>
          <a:ln w="762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H="1" flipV="1">
            <a:off x="7888224" y="1892808"/>
            <a:ext cx="1389888" cy="13624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0" y="910135"/>
            <a:ext cx="1280427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 err="1" smtClean="0"/>
              <a:t>Ninteen</a:t>
            </a:r>
            <a:r>
              <a:rPr lang="en-US" sz="8000" dirty="0" smtClean="0"/>
              <a:t>-Hundred-</a:t>
            </a:r>
            <a:r>
              <a:rPr lang="en-US" sz="8000" dirty="0" err="1" smtClean="0"/>
              <a:t>Ninty</a:t>
            </a:r>
            <a:r>
              <a:rPr lang="en-US" sz="8000" dirty="0" smtClean="0"/>
              <a:t>-Seven</a:t>
            </a:r>
            <a:endParaRPr lang="en-US" sz="8000" dirty="0"/>
          </a:p>
        </p:txBody>
      </p:sp>
      <p:sp>
        <p:nvSpPr>
          <p:cNvPr id="22" name="Can 21"/>
          <p:cNvSpPr/>
          <p:nvPr/>
        </p:nvSpPr>
        <p:spPr>
          <a:xfrm>
            <a:off x="398513" y="5228233"/>
            <a:ext cx="2210575" cy="150053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DOCS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-96203" y="3255264"/>
            <a:ext cx="1847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6000" b="1" dirty="0">
              <a:solidFill>
                <a:schemeClr val="bg1"/>
              </a:solidFill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1534" y="2062830"/>
            <a:ext cx="940611" cy="940611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10411967" y="2043578"/>
            <a:ext cx="1108336" cy="1034902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solidFill>
              <a:srgbClr val="FF0000">
                <a:alpha val="69804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 flipV="1">
            <a:off x="9851136" y="2062830"/>
            <a:ext cx="2084832" cy="101565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V="1">
            <a:off x="7433296" y="1884293"/>
            <a:ext cx="2084832" cy="101565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7817345" y="5627465"/>
            <a:ext cx="2898286" cy="8357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4402466" y="1785823"/>
            <a:ext cx="30308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VIRING.MARY.G.MAINSTREEET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65212" y="1326794"/>
            <a:ext cx="12126788" cy="5531206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solidFill>
              <a:srgbClr val="FF0000">
                <a:alpha val="69804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97" y="1344943"/>
            <a:ext cx="5798568" cy="5798568"/>
          </a:xfrm>
          <a:prstGeom prst="rect">
            <a:avLst/>
          </a:prstGeom>
        </p:spPr>
      </p:pic>
      <p:sp>
        <p:nvSpPr>
          <p:cNvPr id="36" name="Rectangle 35"/>
          <p:cNvSpPr/>
          <p:nvPr/>
        </p:nvSpPr>
        <p:spPr>
          <a:xfrm>
            <a:off x="5977460" y="3235758"/>
            <a:ext cx="6242305" cy="1792224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smtClean="0"/>
              <a:t>FBI:WMD:BLACK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4187490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92727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927279"/>
            <a:ext cx="12192000" cy="40139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9490" y="3055002"/>
            <a:ext cx="1355026" cy="135502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4058" y="2294240"/>
            <a:ext cx="2876550" cy="28765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134" y="2354764"/>
            <a:ext cx="3026996" cy="3026996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5061439" y="2252010"/>
            <a:ext cx="6082049" cy="3069226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solidFill>
              <a:srgbClr val="FF0000">
                <a:alpha val="69804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4535424" y="2499360"/>
            <a:ext cx="7095744" cy="174345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99521" y="1482921"/>
            <a:ext cx="3119937" cy="2385341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 flipH="1" flipV="1">
            <a:off x="9144000" y="2133600"/>
            <a:ext cx="2133600" cy="39136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40770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4293" y="2869501"/>
            <a:ext cx="2143125" cy="21431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60192" y="2384346"/>
            <a:ext cx="4944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Stephanie: </a:t>
            </a:r>
            <a:r>
              <a:rPr lang="en-US" dirty="0" err="1" smtClean="0"/>
              <a:t>Bis</a:t>
            </a:r>
            <a:r>
              <a:rPr lang="en-US" dirty="0" smtClean="0"/>
              <a:t> das </a:t>
            </a:r>
            <a:r>
              <a:rPr lang="en-US" dirty="0" err="1" smtClean="0"/>
              <a:t>spritzbesteck</a:t>
            </a:r>
            <a:r>
              <a:rPr lang="en-US" dirty="0" smtClean="0"/>
              <a:t> auf </a:t>
            </a:r>
            <a:r>
              <a:rPr lang="en-US" dirty="0" err="1" smtClean="0"/>
              <a:t>dem</a:t>
            </a:r>
            <a:r>
              <a:rPr lang="en-US" dirty="0" smtClean="0"/>
              <a:t> </a:t>
            </a:r>
            <a:r>
              <a:rPr lang="en-US" dirty="0" err="1" smtClean="0"/>
              <a:t>tichs</a:t>
            </a:r>
            <a:r>
              <a:rPr lang="en-US" dirty="0" smtClean="0"/>
              <a:t> </a:t>
            </a:r>
            <a:r>
              <a:rPr lang="en-US" dirty="0" err="1" smtClean="0"/>
              <a:t>liegt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060192" y="2015014"/>
            <a:ext cx="3520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!PENTAGOAN EMEA: call (</a:t>
            </a:r>
            <a:r>
              <a:rPr lang="en-US" dirty="0" err="1" smtClean="0"/>
              <a:t>stephanie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4242816" y="3011424"/>
            <a:ext cx="3621024" cy="17434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4126065" y="2804143"/>
            <a:ext cx="3415005" cy="2158018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solidFill>
              <a:srgbClr val="FF0000">
                <a:alpha val="69804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6041" y="2000519"/>
            <a:ext cx="1290355" cy="969281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 flipV="1">
            <a:off x="975360" y="1389888"/>
            <a:ext cx="1950720" cy="12435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0" y="0"/>
            <a:ext cx="12192000" cy="92727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0" y="927279"/>
            <a:ext cx="12192000" cy="40139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219343" y="1759220"/>
            <a:ext cx="19415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>
                <a:solidFill>
                  <a:srgbClr val="202124"/>
                </a:solidFill>
                <a:latin typeface="Google Sans"/>
              </a:rPr>
              <a:t>DHBW Karlsruhe</a:t>
            </a:r>
            <a:endParaRPr lang="en-US" b="0" i="0" strike="sngStrike" dirty="0">
              <a:solidFill>
                <a:srgbClr val="202124"/>
              </a:solidFill>
              <a:effectLst/>
              <a:latin typeface="Google Sans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0121" y="3689147"/>
            <a:ext cx="2194867" cy="1130808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23882" y="3384275"/>
            <a:ext cx="1686937" cy="369332"/>
          </a:xfrm>
          <a:prstGeom prst="rect">
            <a:avLst/>
          </a:prstGeom>
          <a:solidFill>
            <a:srgbClr val="C00000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PAUL </a:t>
            </a:r>
            <a:r>
              <a:rPr lang="en-US" dirty="0" smtClean="0"/>
              <a:t>(AIRFIELD)</a:t>
            </a:r>
            <a:endParaRPr lang="en-US" dirty="0"/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402336" y="3883152"/>
            <a:ext cx="1193705" cy="2377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>
            <a:off x="2468796" y="3042437"/>
            <a:ext cx="591396" cy="14465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3250675" y="2753678"/>
            <a:ext cx="20995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PENTAOGN(</a:t>
            </a:r>
            <a:r>
              <a:rPr lang="en-US" dirty="0" err="1" smtClean="0"/>
              <a:t>univisty</a:t>
            </a:r>
            <a:r>
              <a:rPr lang="en-US" dirty="0" smtClean="0"/>
              <a:t>)</a:t>
            </a:r>
          </a:p>
          <a:p>
            <a:r>
              <a:rPr lang="en-US" dirty="0" smtClean="0"/>
              <a:t>VP(</a:t>
            </a:r>
            <a:r>
              <a:rPr lang="en-US" dirty="0" err="1" smtClean="0"/>
              <a:t>Iunivieryst</a:t>
            </a:r>
            <a:r>
              <a:rPr lang="en-US" dirty="0" smtClean="0"/>
              <a:t>)</a:t>
            </a:r>
          </a:p>
          <a:p>
            <a:r>
              <a:rPr lang="en-US" dirty="0" smtClean="0"/>
              <a:t>CONSTINT(</a:t>
            </a:r>
            <a:r>
              <a:rPr lang="en-US" dirty="0" err="1" smtClean="0"/>
              <a:t>univeity</a:t>
            </a:r>
            <a:r>
              <a:rPr lang="en-US" dirty="0" smtClean="0"/>
              <a:t>)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852672" y="1670304"/>
            <a:ext cx="69980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Prof: </a:t>
            </a:r>
            <a:r>
              <a:rPr lang="en-US" strike="sngStrike" dirty="0" err="1" smtClean="0"/>
              <a:t>bis</a:t>
            </a:r>
            <a:r>
              <a:rPr lang="en-US" strike="sngStrike" dirty="0" smtClean="0"/>
              <a:t> das </a:t>
            </a:r>
            <a:r>
              <a:rPr lang="en-US" strike="sngStrike" dirty="0" err="1" smtClean="0"/>
              <a:t>spricbe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besteck</a:t>
            </a:r>
            <a:r>
              <a:rPr lang="en-US" strike="sngStrike" dirty="0" smtClean="0"/>
              <a:t> auf </a:t>
            </a:r>
            <a:r>
              <a:rPr lang="en-US" strike="sngStrike" dirty="0" err="1" smtClean="0"/>
              <a:t>dem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tish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liegt</a:t>
            </a:r>
            <a:r>
              <a:rPr lang="en-US" strike="sngStrike" dirty="0" smtClean="0"/>
              <a:t>(</a:t>
            </a:r>
            <a:r>
              <a:rPr lang="en-US" dirty="0" err="1" smtClean="0"/>
              <a:t>tnra</a:t>
            </a:r>
            <a:r>
              <a:rPr lang="en-US" dirty="0" smtClean="0"/>
              <a:t>)</a:t>
            </a:r>
            <a:r>
              <a:rPr lang="en-US" sz="800" strike="sngStrike" dirty="0" err="1" smtClean="0"/>
              <a:t>unti</a:t>
            </a:r>
            <a:r>
              <a:rPr lang="en-US" sz="800" strike="sngStrike" dirty="0" smtClean="0"/>
              <a:t> the </a:t>
            </a:r>
            <a:r>
              <a:rPr lang="en-US" sz="800" strike="sngStrike" dirty="0" err="1" smtClean="0"/>
              <a:t>herion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utenciel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ar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elying</a:t>
            </a:r>
            <a:r>
              <a:rPr lang="en-US" sz="800" strike="sngStrike" dirty="0" smtClean="0"/>
              <a:t> on the table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6526482" y="6303264"/>
            <a:ext cx="25154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COURT CLOCK: 11:00AM</a:t>
            </a:r>
            <a:endParaRPr lang="en-US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8729472" y="2633472"/>
            <a:ext cx="33893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Person repeat what Professor says</a:t>
            </a:r>
            <a:endParaRPr lang="en-US" strike="sngStrike" dirty="0"/>
          </a:p>
        </p:txBody>
      </p:sp>
      <p:sp>
        <p:nvSpPr>
          <p:cNvPr id="27" name="TextBox 26"/>
          <p:cNvSpPr txBox="1"/>
          <p:nvPr/>
        </p:nvSpPr>
        <p:spPr>
          <a:xfrm>
            <a:off x="8514572" y="2106908"/>
            <a:ext cx="38191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VP </a:t>
            </a:r>
            <a:r>
              <a:rPr lang="en-US" strike="sngStrike" dirty="0" smtClean="0"/>
              <a:t>knows Professor, </a:t>
            </a:r>
            <a:r>
              <a:rPr lang="en-US" dirty="0" smtClean="0"/>
              <a:t>CONSTION CORUT</a:t>
            </a:r>
          </a:p>
          <a:p>
            <a:r>
              <a:rPr lang="en-US" strike="sngStrike" dirty="0" smtClean="0"/>
              <a:t> knows professor</a:t>
            </a:r>
            <a:endParaRPr lang="en-US" strike="sngStrike" dirty="0"/>
          </a:p>
        </p:txBody>
      </p:sp>
      <p:sp>
        <p:nvSpPr>
          <p:cNvPr id="28" name="TextBox 27"/>
          <p:cNvSpPr txBox="1"/>
          <p:nvPr/>
        </p:nvSpPr>
        <p:spPr>
          <a:xfrm>
            <a:off x="219343" y="1499616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2002</a:t>
            </a:r>
            <a:endParaRPr lang="en-US" dirty="0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1420" y="5507070"/>
            <a:ext cx="603643" cy="791004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5753" y="5123608"/>
            <a:ext cx="1290355" cy="969281"/>
          </a:xfrm>
          <a:prstGeom prst="rect">
            <a:avLst/>
          </a:prstGeom>
        </p:spPr>
      </p:pic>
      <p:cxnSp>
        <p:nvCxnSpPr>
          <p:cNvPr id="32" name="Straight Connector 31"/>
          <p:cNvCxnSpPr/>
          <p:nvPr/>
        </p:nvCxnSpPr>
        <p:spPr>
          <a:xfrm flipV="1">
            <a:off x="2596108" y="5270374"/>
            <a:ext cx="1619472" cy="10277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3060192" y="5507069"/>
            <a:ext cx="534871" cy="889473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solidFill>
              <a:srgbClr val="FF0000">
                <a:alpha val="69804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334974" y="4853398"/>
            <a:ext cx="19415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>
                <a:solidFill>
                  <a:srgbClr val="202124"/>
                </a:solidFill>
                <a:latin typeface="Google Sans"/>
              </a:rPr>
              <a:t>DHBW Karlsruhe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6959370" y="6510545"/>
            <a:ext cx="35225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0.1. </a:t>
            </a:r>
            <a:r>
              <a:rPr lang="en-US" strike="sngStrike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phil</a:t>
            </a:r>
            <a:r>
              <a:rPr lang="en-US" strike="sngStrik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</a:t>
            </a:r>
            <a:r>
              <a:rPr lang="en-US" strike="sngStrike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kim</a:t>
            </a:r>
            <a:r>
              <a:rPr lang="en-US" dirty="0" smtClean="0"/>
              <a:t> </a:t>
            </a:r>
            <a:r>
              <a:rPr lang="en-US" strike="sngStrike" dirty="0" err="1" smtClean="0"/>
              <a:t>metz</a:t>
            </a:r>
            <a:r>
              <a:rPr lang="en-US" dirty="0" smtClean="0"/>
              <a:t> </a:t>
            </a:r>
            <a:r>
              <a:rPr lang="en-US" sz="800" strike="sngStrike" dirty="0" smtClean="0"/>
              <a:t>onsite with Kimberly notices blond US</a:t>
            </a:r>
            <a:endParaRPr lang="en-US" sz="800" strike="sngStrike" dirty="0"/>
          </a:p>
        </p:txBody>
      </p:sp>
      <p:sp>
        <p:nvSpPr>
          <p:cNvPr id="37" name="Rectangle 36"/>
          <p:cNvSpPr/>
          <p:nvPr/>
        </p:nvSpPr>
        <p:spPr>
          <a:xfrm>
            <a:off x="1218577" y="5025403"/>
            <a:ext cx="1377531" cy="1103373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solidFill>
              <a:srgbClr val="FF0000">
                <a:alpha val="69804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492178" y="1969315"/>
            <a:ext cx="1377531" cy="1103373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solidFill>
              <a:srgbClr val="FF0000">
                <a:alpha val="69804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3852672" y="6092889"/>
            <a:ext cx="27124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1998? 30/17 VIRING.MARY</a:t>
            </a:r>
            <a:endParaRPr lang="en-US" dirty="0"/>
          </a:p>
        </p:txBody>
      </p:sp>
      <p:cxnSp>
        <p:nvCxnSpPr>
          <p:cNvPr id="41" name="Straight Connector 40"/>
          <p:cNvCxnSpPr/>
          <p:nvPr/>
        </p:nvCxnSpPr>
        <p:spPr>
          <a:xfrm flipV="1">
            <a:off x="6096000" y="4254551"/>
            <a:ext cx="1146048" cy="8690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7843291" y="3765732"/>
            <a:ext cx="22461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HOMICEP:NANA </a:t>
            </a:r>
            <a:r>
              <a:rPr lang="en-US" sz="800" strike="sngStrike" dirty="0" err="1" smtClean="0"/>
              <a:t>anglea.ekle</a:t>
            </a:r>
            <a:endParaRPr lang="en-US" sz="800" strike="sngStrike" dirty="0" smtClean="0"/>
          </a:p>
          <a:p>
            <a:r>
              <a:rPr lang="en-US" strike="sngStrik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diabetes</a:t>
            </a:r>
            <a:endParaRPr lang="en-US" strike="sngStrik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8241792" y="4962161"/>
            <a:ext cx="35648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10/20/2023  FORT WORHT LIBRARY </a:t>
            </a:r>
          </a:p>
          <a:p>
            <a:r>
              <a:rPr lang="en-US" dirty="0"/>
              <a:t>	</a:t>
            </a:r>
            <a:r>
              <a:rPr lang="en-US" sz="800" strike="sngStrike" dirty="0" err="1" smtClean="0"/>
              <a:t>apple.dr.marx</a:t>
            </a:r>
            <a:r>
              <a:rPr lang="en-US" sz="800" strike="sngStrike" dirty="0" smtClean="0"/>
              <a:t>(car 300 </a:t>
            </a:r>
            <a:r>
              <a:rPr lang="en-US" sz="800" strike="sngStrike" dirty="0" err="1" smtClean="0"/>
              <a:t>cyhrelser</a:t>
            </a:r>
            <a:r>
              <a:rPr lang="en-US" sz="800" strike="sngStrike" dirty="0" smtClean="0"/>
              <a:t>)</a:t>
            </a:r>
            <a:endParaRPr lang="en-US" sz="800" strike="sngStrike" dirty="0"/>
          </a:p>
        </p:txBody>
      </p:sp>
      <p:sp>
        <p:nvSpPr>
          <p:cNvPr id="44" name="TextBox 43"/>
          <p:cNvSpPr txBox="1"/>
          <p:nvPr/>
        </p:nvSpPr>
        <p:spPr>
          <a:xfrm>
            <a:off x="8817270" y="5158135"/>
            <a:ext cx="12069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000.tw.pns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8302752" y="4615388"/>
            <a:ext cx="2631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09/01/2023 FORT WORTH</a:t>
            </a:r>
            <a:endParaRPr lang="en-US" dirty="0"/>
          </a:p>
        </p:txBody>
      </p:sp>
      <p:sp>
        <p:nvSpPr>
          <p:cNvPr id="46" name="TextBox 45"/>
          <p:cNvSpPr txBox="1"/>
          <p:nvPr/>
        </p:nvSpPr>
        <p:spPr>
          <a:xfrm>
            <a:off x="9095982" y="5550082"/>
            <a:ext cx="2316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Put in bag, </a:t>
            </a:r>
            <a:r>
              <a:rPr lang="en-US" strike="sngStrike" dirty="0" err="1" smtClean="0"/>
              <a:t>lilky</a:t>
            </a:r>
            <a:r>
              <a:rPr lang="en-US" strike="sngStrike" dirty="0" smtClean="0"/>
              <a:t> fell out</a:t>
            </a:r>
            <a:endParaRPr lang="en-US" strike="sngStrike" dirty="0"/>
          </a:p>
        </p:txBody>
      </p:sp>
      <p:sp>
        <p:nvSpPr>
          <p:cNvPr id="47" name="TextBox 46"/>
          <p:cNvSpPr txBox="1"/>
          <p:nvPr/>
        </p:nvSpPr>
        <p:spPr>
          <a:xfrm>
            <a:off x="9109104" y="4839051"/>
            <a:ext cx="200086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Put in bag then took out and put in garbage</a:t>
            </a:r>
            <a:endParaRPr lang="en-US" sz="800" strike="sngStrike" dirty="0"/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2765" y="2058491"/>
            <a:ext cx="675942" cy="449809"/>
          </a:xfrm>
          <a:prstGeom prst="rect">
            <a:avLst/>
          </a:prstGeom>
        </p:spPr>
      </p:pic>
      <p:cxnSp>
        <p:nvCxnSpPr>
          <p:cNvPr id="50" name="Straight Connector 49"/>
          <p:cNvCxnSpPr/>
          <p:nvPr/>
        </p:nvCxnSpPr>
        <p:spPr>
          <a:xfrm flipV="1">
            <a:off x="9135180" y="2075079"/>
            <a:ext cx="802730" cy="33526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>
            <a:off x="9041979" y="2040688"/>
            <a:ext cx="856853" cy="549046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solidFill>
              <a:srgbClr val="FF0000">
                <a:alpha val="69804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81708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02" y="1719072"/>
            <a:ext cx="5695998" cy="375818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815328" y="1609619"/>
            <a:ext cx="52811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HOMCE:MAWHEEW:§</a:t>
            </a:r>
            <a:r>
              <a:rPr lang="en-US" dirty="0" err="1" smtClean="0"/>
              <a:t>Aggv</a:t>
            </a:r>
            <a:r>
              <a:rPr lang="en-US" dirty="0" smtClean="0"/>
              <a:t>. </a:t>
            </a:r>
            <a:r>
              <a:rPr lang="en-US" dirty="0" err="1" smtClean="0"/>
              <a:t>Idnety</a:t>
            </a:r>
            <a:r>
              <a:rPr lang="en-US" dirty="0" smtClean="0"/>
              <a:t> Theft: Jason Meiers</a:t>
            </a:r>
          </a:p>
          <a:p>
            <a:r>
              <a:rPr lang="en-US" strike="sngStrike" dirty="0" smtClean="0"/>
              <a:t>Porsche </a:t>
            </a:r>
            <a:r>
              <a:rPr lang="en-US" strike="sngStrike" dirty="0" err="1" smtClean="0"/>
              <a:t>Eveliny</a:t>
            </a:r>
            <a:endParaRPr lang="en-US" strike="sngStrike" dirty="0"/>
          </a:p>
        </p:txBody>
      </p:sp>
      <p:sp>
        <p:nvSpPr>
          <p:cNvPr id="6" name="TextBox 5"/>
          <p:cNvSpPr txBox="1"/>
          <p:nvPr/>
        </p:nvSpPr>
        <p:spPr>
          <a:xfrm>
            <a:off x="6815328" y="2352232"/>
            <a:ext cx="403238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HOMIDE:JEUSE </a:t>
            </a:r>
            <a:r>
              <a:rPr lang="en-US" strike="sngStrike" dirty="0" err="1" smtClean="0"/>
              <a:t>joshue</a:t>
            </a:r>
            <a:endParaRPr lang="en-US" strike="sngStrike" dirty="0" smtClean="0"/>
          </a:p>
          <a:p>
            <a:endParaRPr lang="en-US" dirty="0"/>
          </a:p>
          <a:p>
            <a:r>
              <a:rPr lang="en-US" dirty="0" smtClean="0"/>
              <a:t>WWI.MX-DE:   41.HOMCE:TRANVESATITE</a:t>
            </a:r>
          </a:p>
          <a:p>
            <a:r>
              <a:rPr lang="en-US" dirty="0"/>
              <a:t>	</a:t>
            </a:r>
            <a:r>
              <a:rPr lang="en-US" dirty="0" smtClean="0"/>
              <a:t>	41.HOMCEI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12192000" cy="92727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927279"/>
            <a:ext cx="12192000" cy="40139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998208" y="3938016"/>
            <a:ext cx="1508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G.</a:t>
            </a:r>
            <a:r>
              <a:rPr lang="en-US" sz="800" strike="sngStrike" dirty="0" err="1" smtClean="0"/>
              <a:t>apple.touch.Gerard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larious</a:t>
            </a:r>
            <a:endParaRPr lang="en-US" sz="800" strike="sngStrike" dirty="0"/>
          </a:p>
        </p:txBody>
      </p:sp>
      <p:sp>
        <p:nvSpPr>
          <p:cNvPr id="10" name="TextBox 9"/>
          <p:cNvSpPr txBox="1"/>
          <p:nvPr/>
        </p:nvSpPr>
        <p:spPr>
          <a:xfrm>
            <a:off x="7193280" y="4307348"/>
            <a:ext cx="1979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Carlos </a:t>
            </a:r>
            <a:r>
              <a:rPr lang="en-US" dirty="0" smtClean="0"/>
              <a:t>    CAR.WW2</a:t>
            </a:r>
            <a:endParaRPr lang="en-US" dirty="0"/>
          </a:p>
        </p:txBody>
      </p:sp>
      <p:sp>
        <p:nvSpPr>
          <p:cNvPr id="11" name="Heart 10"/>
          <p:cNvSpPr/>
          <p:nvPr/>
        </p:nvSpPr>
        <p:spPr>
          <a:xfrm>
            <a:off x="6925056" y="4853284"/>
            <a:ext cx="536448" cy="385455"/>
          </a:xfrm>
          <a:prstGeom prst="hear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/>
          <p:cNvCxnSpPr/>
          <p:nvPr/>
        </p:nvCxnSpPr>
        <p:spPr>
          <a:xfrm>
            <a:off x="6819344" y="4701932"/>
            <a:ext cx="403238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6925056" y="4307348"/>
            <a:ext cx="403238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6925056" y="3862340"/>
            <a:ext cx="403238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6815328" y="2856500"/>
            <a:ext cx="403238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6925056" y="2255950"/>
            <a:ext cx="403238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6815328" y="5516271"/>
            <a:ext cx="25861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§422.5 Hate crime (chart)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7752581" y="5700937"/>
            <a:ext cx="332655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HOMCE:MAWHEEW</a:t>
            </a:r>
            <a:r>
              <a:rPr lang="en-US" dirty="0" smtClean="0"/>
              <a:t>:</a:t>
            </a:r>
            <a:endParaRPr lang="en-US" dirty="0"/>
          </a:p>
          <a:p>
            <a:r>
              <a:rPr lang="en-US" dirty="0"/>
              <a:t>§</a:t>
            </a:r>
            <a:r>
              <a:rPr lang="en-US" dirty="0" err="1"/>
              <a:t>Aggv</a:t>
            </a:r>
            <a:r>
              <a:rPr lang="en-US" dirty="0"/>
              <a:t>. </a:t>
            </a:r>
            <a:r>
              <a:rPr lang="en-US" dirty="0" err="1"/>
              <a:t>Idnety</a:t>
            </a:r>
            <a:r>
              <a:rPr lang="en-US" dirty="0"/>
              <a:t> Theft: Jason </a:t>
            </a:r>
            <a:r>
              <a:rPr lang="en-US" dirty="0" smtClean="0"/>
              <a:t>Meiers</a:t>
            </a:r>
          </a:p>
          <a:p>
            <a:r>
              <a:rPr lang="en-US" dirty="0" smtClean="0"/>
              <a:t>V2.FBI:KIDNAPPING §</a:t>
            </a:r>
            <a:r>
              <a:rPr lang="en-US" dirty="0" err="1" smtClean="0"/>
              <a:t>Agg</a:t>
            </a:r>
            <a:r>
              <a:rPr lang="en-US" dirty="0" smtClean="0"/>
              <a:t> assault</a:t>
            </a:r>
            <a:endParaRPr lang="en-US" dirty="0"/>
          </a:p>
        </p:txBody>
      </p:sp>
      <p:cxnSp>
        <p:nvCxnSpPr>
          <p:cNvPr id="20" name="Straight Connector 19"/>
          <p:cNvCxnSpPr/>
          <p:nvPr/>
        </p:nvCxnSpPr>
        <p:spPr>
          <a:xfrm>
            <a:off x="6925056" y="5466980"/>
            <a:ext cx="403238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V="1">
            <a:off x="6815328" y="4853284"/>
            <a:ext cx="937253" cy="3854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533" y="5412475"/>
            <a:ext cx="733218" cy="1309318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02" y="4733852"/>
            <a:ext cx="723900" cy="1238250"/>
          </a:xfrm>
          <a:prstGeom prst="rect">
            <a:avLst/>
          </a:prstGeom>
        </p:spPr>
      </p:pic>
      <p:sp>
        <p:nvSpPr>
          <p:cNvPr id="25" name="Rectangle 24"/>
          <p:cNvSpPr/>
          <p:nvPr/>
        </p:nvSpPr>
        <p:spPr>
          <a:xfrm>
            <a:off x="0" y="6162602"/>
            <a:ext cx="1243584" cy="46166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PETER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1557624" y="5412474"/>
            <a:ext cx="729131" cy="1391213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solidFill>
              <a:srgbClr val="FF0000">
                <a:alpha val="69804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8" name="Straight Connector 27"/>
          <p:cNvCxnSpPr/>
          <p:nvPr/>
        </p:nvCxnSpPr>
        <p:spPr>
          <a:xfrm flipV="1">
            <a:off x="1349502" y="4986528"/>
            <a:ext cx="2125218" cy="17352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0286" y="5962203"/>
            <a:ext cx="1007364" cy="493608"/>
          </a:xfrm>
          <a:prstGeom prst="rect">
            <a:avLst/>
          </a:prstGeom>
        </p:spPr>
      </p:pic>
      <p:cxnSp>
        <p:nvCxnSpPr>
          <p:cNvPr id="31" name="Straight Connector 30"/>
          <p:cNvCxnSpPr/>
          <p:nvPr/>
        </p:nvCxnSpPr>
        <p:spPr>
          <a:xfrm flipV="1">
            <a:off x="2694432" y="5972102"/>
            <a:ext cx="553569" cy="6521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2379520" y="5962203"/>
            <a:ext cx="1038130" cy="520036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solidFill>
              <a:srgbClr val="FF0000">
                <a:alpha val="69804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4" name="Straight Connector 33"/>
          <p:cNvCxnSpPr/>
          <p:nvPr/>
        </p:nvCxnSpPr>
        <p:spPr>
          <a:xfrm flipH="1" flipV="1">
            <a:off x="2446782" y="5867657"/>
            <a:ext cx="1393698" cy="93603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7382" y="6087193"/>
            <a:ext cx="737235" cy="737235"/>
          </a:xfrm>
          <a:prstGeom prst="rect">
            <a:avLst/>
          </a:prstGeom>
        </p:spPr>
      </p:pic>
      <p:cxnSp>
        <p:nvCxnSpPr>
          <p:cNvPr id="37" name="Straight Connector 36"/>
          <p:cNvCxnSpPr/>
          <p:nvPr/>
        </p:nvCxnSpPr>
        <p:spPr>
          <a:xfrm flipV="1">
            <a:off x="5266944" y="6222221"/>
            <a:ext cx="1316736" cy="5814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/>
          <p:cNvSpPr/>
          <p:nvPr/>
        </p:nvSpPr>
        <p:spPr>
          <a:xfrm>
            <a:off x="5726533" y="6087193"/>
            <a:ext cx="729131" cy="737235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solidFill>
              <a:srgbClr val="FF0000">
                <a:alpha val="69804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 38"/>
          <p:cNvSpPr/>
          <p:nvPr/>
        </p:nvSpPr>
        <p:spPr>
          <a:xfrm>
            <a:off x="4818595" y="5697120"/>
            <a:ext cx="1783373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 err="1"/>
              <a:t>ceo</a:t>
            </a:r>
            <a:r>
              <a:rPr lang="en-US" strike="sngStrike" dirty="0"/>
              <a:t> </a:t>
            </a:r>
            <a:r>
              <a:rPr lang="en-US" strike="sngStrike" dirty="0" err="1"/>
              <a:t>hyperic</a:t>
            </a:r>
            <a:r>
              <a:rPr lang="en-US" strike="sngStrike" dirty="0"/>
              <a:t> </a:t>
            </a:r>
            <a:r>
              <a:rPr lang="en-US" dirty="0" smtClean="0"/>
              <a:t>2008</a:t>
            </a:r>
          </a:p>
          <a:p>
            <a:r>
              <a:rPr lang="en-US" sz="900" strike="sngStrike" dirty="0" smtClean="0"/>
              <a:t>Larry </a:t>
            </a:r>
            <a:r>
              <a:rPr lang="en-US" sz="900" strike="sngStrike" dirty="0" err="1" smtClean="0"/>
              <a:t>Hoolwood</a:t>
            </a:r>
            <a:endParaRPr lang="en-US" sz="900" strike="sngStrike" dirty="0"/>
          </a:p>
        </p:txBody>
      </p:sp>
      <p:sp>
        <p:nvSpPr>
          <p:cNvPr id="40" name="TextBox 39"/>
          <p:cNvSpPr txBox="1"/>
          <p:nvPr/>
        </p:nvSpPr>
        <p:spPr>
          <a:xfrm>
            <a:off x="3907742" y="6112854"/>
            <a:ext cx="45500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PENTGNO:BASE;PAUL.STUIDEN:XAVIER SON</a:t>
            </a:r>
          </a:p>
          <a:p>
            <a:r>
              <a:rPr lang="en-US" dirty="0"/>
              <a:t>♥</a:t>
            </a:r>
            <a:r>
              <a:rPr lang="en-US" dirty="0" smtClean="0"/>
              <a:t>LACE: </a:t>
            </a:r>
            <a:r>
              <a:rPr lang="en-US" strike="sngStrike" dirty="0" smtClean="0"/>
              <a:t>If I have a son I would call </a:t>
            </a:r>
            <a:r>
              <a:rPr lang="en-US" strike="sngStrike" dirty="0" err="1" smtClean="0"/>
              <a:t>hoem</a:t>
            </a:r>
            <a:r>
              <a:rPr lang="en-US" strike="sngStrike" dirty="0" smtClean="0"/>
              <a:t> Xavier</a:t>
            </a:r>
            <a:endParaRPr lang="en-US" strike="sngStrike" dirty="0"/>
          </a:p>
        </p:txBody>
      </p:sp>
      <p:sp>
        <p:nvSpPr>
          <p:cNvPr id="41" name="Rectangle 40"/>
          <p:cNvSpPr/>
          <p:nvPr/>
        </p:nvSpPr>
        <p:spPr>
          <a:xfrm>
            <a:off x="6256540" y="3172969"/>
            <a:ext cx="542488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b="1" dirty="0" smtClean="0"/>
              <a:t>41.SON(VIRINGAI)</a:t>
            </a:r>
            <a:endParaRPr lang="en-US" sz="5400" b="1" dirty="0"/>
          </a:p>
        </p:txBody>
      </p:sp>
      <p:sp>
        <p:nvSpPr>
          <p:cNvPr id="42" name="Rectangle 41"/>
          <p:cNvSpPr/>
          <p:nvPr/>
        </p:nvSpPr>
        <p:spPr>
          <a:xfrm>
            <a:off x="3950208" y="5793724"/>
            <a:ext cx="4206240" cy="448580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solidFill>
              <a:srgbClr val="FF0000">
                <a:alpha val="69804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29219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/>
          <p:cNvSpPr/>
          <p:nvPr/>
        </p:nvSpPr>
        <p:spPr>
          <a:xfrm>
            <a:off x="5737709" y="1963631"/>
            <a:ext cx="58288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strike="sngStrike" dirty="0"/>
              <a:t>john </a:t>
            </a:r>
            <a:r>
              <a:rPr lang="en-US" sz="800" strike="sngStrike" dirty="0" err="1"/>
              <a:t>willis</a:t>
            </a:r>
            <a:r>
              <a:rPr lang="en-US" sz="800" strike="sngStrike" dirty="0"/>
              <a:t> website </a:t>
            </a:r>
            <a:r>
              <a:rPr lang="en-US" sz="800" strike="sngStrike" dirty="0" err="1"/>
              <a:t>tivoli</a:t>
            </a:r>
            <a:r>
              <a:rPr lang="en-US" sz="800" strike="sngStrike" dirty="0"/>
              <a:t> 2008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12192000" cy="92727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927279"/>
            <a:ext cx="12192000" cy="40139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4460680" y="3244334"/>
            <a:ext cx="32706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/>
              <a:t>https://github.com/hyperic/sigar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7382" y="6087193"/>
            <a:ext cx="737235" cy="737235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 flipV="1">
            <a:off x="5266944" y="6222221"/>
            <a:ext cx="1316736" cy="5814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5726533" y="6087193"/>
            <a:ext cx="729131" cy="737235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solidFill>
              <a:srgbClr val="FF0000">
                <a:alpha val="69804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4818595" y="5697120"/>
            <a:ext cx="1783373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 err="1"/>
              <a:t>ceo</a:t>
            </a:r>
            <a:r>
              <a:rPr lang="en-US" strike="sngStrike" dirty="0"/>
              <a:t> </a:t>
            </a:r>
            <a:r>
              <a:rPr lang="en-US" strike="sngStrike" dirty="0" err="1"/>
              <a:t>hyperic</a:t>
            </a:r>
            <a:r>
              <a:rPr lang="en-US" strike="sngStrike" dirty="0"/>
              <a:t> </a:t>
            </a:r>
            <a:r>
              <a:rPr lang="en-US" dirty="0" smtClean="0"/>
              <a:t>2008</a:t>
            </a:r>
          </a:p>
          <a:p>
            <a:r>
              <a:rPr lang="en-US" sz="900" strike="sngStrike" dirty="0" smtClean="0"/>
              <a:t>Larry </a:t>
            </a:r>
            <a:r>
              <a:rPr lang="en-US" sz="900" strike="sngStrike" dirty="0" err="1" smtClean="0"/>
              <a:t>Hoolwood</a:t>
            </a:r>
            <a:endParaRPr lang="en-US" sz="900" strike="sngStrike" dirty="0"/>
          </a:p>
        </p:txBody>
      </p:sp>
      <p:sp>
        <p:nvSpPr>
          <p:cNvPr id="3" name="Rectangle 2"/>
          <p:cNvSpPr/>
          <p:nvPr/>
        </p:nvSpPr>
        <p:spPr>
          <a:xfrm>
            <a:off x="1657221" y="2446089"/>
            <a:ext cx="42680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PENTGNO:BASE;PAUL.STUIDEN:XAVIER </a:t>
            </a:r>
            <a:r>
              <a:rPr lang="en-US" dirty="0" smtClean="0"/>
              <a:t>SON</a:t>
            </a:r>
          </a:p>
        </p:txBody>
      </p:sp>
      <p:sp>
        <p:nvSpPr>
          <p:cNvPr id="4" name="Rectangle 3"/>
          <p:cNvSpPr/>
          <p:nvPr/>
        </p:nvSpPr>
        <p:spPr>
          <a:xfrm>
            <a:off x="5403392" y="1257079"/>
            <a:ext cx="169264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b="1" dirty="0"/>
              <a:t>PREA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242048" y="2343040"/>
            <a:ext cx="144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!LARYY </a:t>
            </a:r>
            <a:r>
              <a:rPr lang="en-US" dirty="0" err="1" smtClean="0"/>
              <a:t>xavier</a:t>
            </a:r>
            <a:endParaRPr lang="en-US" dirty="0"/>
          </a:p>
        </p:txBody>
      </p:sp>
      <p:cxnSp>
        <p:nvCxnSpPr>
          <p:cNvPr id="13" name="Straight Connector 12"/>
          <p:cNvCxnSpPr/>
          <p:nvPr/>
        </p:nvCxnSpPr>
        <p:spPr>
          <a:xfrm flipH="1" flipV="1">
            <a:off x="4818595" y="6087193"/>
            <a:ext cx="1947965" cy="5208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8529895" y="3480519"/>
            <a:ext cx="388924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trike="sngStrike" dirty="0" smtClean="0"/>
              <a:t>Big Decisions II</a:t>
            </a:r>
          </a:p>
          <a:p>
            <a:r>
              <a:rPr lang="en-US" sz="800" strike="sngStrike" dirty="0" err="1" smtClean="0"/>
              <a:t>Finnly</a:t>
            </a:r>
            <a:r>
              <a:rPr lang="en-US" sz="800" strike="sngStrike" dirty="0" smtClean="0"/>
              <a:t> get married</a:t>
            </a:r>
            <a:endParaRPr lang="en-US" sz="800" strike="sngStrike" dirty="0"/>
          </a:p>
        </p:txBody>
      </p:sp>
      <p:sp>
        <p:nvSpPr>
          <p:cNvPr id="15" name="Rectangle 14"/>
          <p:cNvSpPr/>
          <p:nvPr/>
        </p:nvSpPr>
        <p:spPr>
          <a:xfrm>
            <a:off x="1657221" y="2660545"/>
            <a:ext cx="23267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HOMEC:JEUSE:♥</a:t>
            </a:r>
            <a:r>
              <a:rPr lang="en-US" dirty="0"/>
              <a:t>LACE: 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379277" y="4443369"/>
            <a:ext cx="822597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/>
              <a:t>CPVA </a:t>
            </a:r>
            <a:r>
              <a:rPr lang="en-US" dirty="0"/>
              <a:t>https://raw.githubusercontent.com/hyperic/sigar/master/src/sigar.c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562545" y="2917176"/>
            <a:ext cx="121379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 smtClean="0"/>
              <a:t>JFK</a:t>
            </a:r>
            <a:endParaRPr lang="en-US" sz="6000" b="1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1266" y="3174155"/>
            <a:ext cx="765926" cy="509689"/>
          </a:xfrm>
          <a:prstGeom prst="rect">
            <a:avLst/>
          </a:prstGeom>
        </p:spPr>
      </p:pic>
      <p:cxnSp>
        <p:nvCxnSpPr>
          <p:cNvPr id="20" name="Straight Connector 19"/>
          <p:cNvCxnSpPr>
            <a:endCxn id="2" idx="3"/>
          </p:cNvCxnSpPr>
          <p:nvPr/>
        </p:nvCxnSpPr>
        <p:spPr>
          <a:xfrm>
            <a:off x="3983948" y="3425007"/>
            <a:ext cx="3747371" cy="399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3681030" y="3153015"/>
            <a:ext cx="4068012" cy="530829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solidFill>
              <a:srgbClr val="FF0000">
                <a:alpha val="69804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4057091" y="4656450"/>
            <a:ext cx="6548155" cy="530829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solidFill>
              <a:srgbClr val="FF0000">
                <a:alpha val="69804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903345" y="3657328"/>
            <a:ext cx="75334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FEDEARL TRADEMARK.SQ</a:t>
            </a:r>
            <a:r>
              <a:rPr lang="en-US" sz="3600" dirty="0" smtClean="0"/>
              <a:t>: </a:t>
            </a:r>
            <a:r>
              <a:rPr lang="en-US" sz="1600" dirty="0" smtClean="0"/>
              <a:t>Monitoring-as-a-Service™</a:t>
            </a:r>
            <a:endParaRPr lang="en-US" sz="1600" dirty="0"/>
          </a:p>
        </p:txBody>
      </p:sp>
      <p:sp>
        <p:nvSpPr>
          <p:cNvPr id="24" name="TextBox 23"/>
          <p:cNvSpPr txBox="1"/>
          <p:nvPr/>
        </p:nvSpPr>
        <p:spPr>
          <a:xfrm>
            <a:off x="6237521" y="4117527"/>
            <a:ext cx="7306595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strike="sngStrike" dirty="0" smtClean="0"/>
              <a:t>Staling./</a:t>
            </a:r>
            <a:r>
              <a:rPr lang="en-US" sz="800" strike="sngStrike" dirty="0" err="1" smtClean="0"/>
              <a:t>invert.bood</a:t>
            </a:r>
            <a:r>
              <a:rPr lang="en-US" sz="800" strike="sngStrike" dirty="0" smtClean="0"/>
              <a:t> ass blood.   </a:t>
            </a:r>
            <a:r>
              <a:rPr lang="en-US" sz="800" strike="sngStrike" dirty="0" err="1" smtClean="0"/>
              <a:t>Patica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philp</a:t>
            </a:r>
            <a:r>
              <a:rPr lang="en-US" sz="800" strike="sngStrike" dirty="0" smtClean="0"/>
              <a:t> ass blood </a:t>
            </a:r>
            <a:r>
              <a:rPr lang="en-US" sz="800" strike="sngStrike" dirty="0" err="1" smtClean="0"/>
              <a:t>bood</a:t>
            </a:r>
            <a:r>
              <a:rPr lang="en-US" sz="800" strike="sngStrike" dirty="0" smtClean="0"/>
              <a:t> -&gt; </a:t>
            </a:r>
            <a:r>
              <a:rPr lang="en-US" sz="800" strike="sngStrike" dirty="0" err="1" smtClean="0"/>
              <a:t>whyland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mustahc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stail</a:t>
            </a:r>
            <a:r>
              <a:rPr lang="en-US" sz="800" strike="sngStrike" dirty="0" smtClean="0"/>
              <a:t> ass </a:t>
            </a:r>
            <a:r>
              <a:rPr lang="en-US" sz="800" strike="sngStrike" dirty="0" err="1" smtClean="0"/>
              <a:t>blod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matht</a:t>
            </a:r>
            <a:r>
              <a:rPr lang="en-US" sz="800" strike="sngStrike" dirty="0" smtClean="0"/>
              <a:t> each </a:t>
            </a:r>
            <a:r>
              <a:rPr lang="en-US" sz="800" strike="sngStrike" dirty="0" err="1" smtClean="0"/>
              <a:t>stalin</a:t>
            </a:r>
            <a:r>
              <a:rPr lang="en-US" sz="800" strike="sngStrike" dirty="0" smtClean="0"/>
              <a:t> ass </a:t>
            </a:r>
            <a:r>
              <a:rPr lang="en-US" sz="800" strike="sngStrike" dirty="0" err="1" smtClean="0"/>
              <a:t>blusn</a:t>
            </a:r>
            <a:r>
              <a:rPr lang="en-US" sz="800" strike="sngStrike" dirty="0" smtClean="0"/>
              <a:t> </a:t>
            </a:r>
          </a:p>
          <a:p>
            <a:endParaRPr lang="en-US" dirty="0"/>
          </a:p>
          <a:p>
            <a:r>
              <a:rPr lang="en-US" sz="800" dirty="0" smtClean="0"/>
              <a:t>Invert</a:t>
            </a:r>
            <a:r>
              <a:rPr lang="en-US" dirty="0" smtClean="0"/>
              <a:t> KOCEHMANT</a:t>
            </a:r>
            <a:r>
              <a:rPr lang="en-US" strike="sngStrike" dirty="0" smtClean="0"/>
              <a:t> </a:t>
            </a:r>
            <a:r>
              <a:rPr lang="en-US" sz="800" strike="sngStrike" dirty="0" err="1" smtClean="0"/>
              <a:t>assblood</a:t>
            </a:r>
            <a:endParaRPr lang="en-US" sz="800" strike="sngStrike" dirty="0" smtClean="0"/>
          </a:p>
          <a:p>
            <a:r>
              <a:rPr lang="en-US" sz="800" strike="sngStrike" dirty="0" err="1" smtClean="0"/>
              <a:t>Stephoe</a:t>
            </a:r>
            <a:r>
              <a:rPr lang="en-US" sz="800" strike="sngStrike" dirty="0" smtClean="0"/>
              <a:t> In the ass liking(</a:t>
            </a:r>
            <a:r>
              <a:rPr lang="en-US" sz="800" strike="sngStrike" dirty="0" err="1" smtClean="0"/>
              <a:t>geotz</a:t>
            </a:r>
            <a:r>
              <a:rPr lang="en-US" sz="800" strike="sngStrike" dirty="0" smtClean="0"/>
              <a:t> von </a:t>
            </a:r>
            <a:r>
              <a:rPr lang="en-US" sz="800" strike="sngStrike" dirty="0" err="1" smtClean="0"/>
              <a:t>belineen</a:t>
            </a:r>
            <a:r>
              <a:rPr lang="en-US" sz="800" strike="sngStrike" dirty="0" smtClean="0"/>
              <a:t>)</a:t>
            </a:r>
            <a:endParaRPr lang="en-US" sz="800" strike="sngStrike" dirty="0"/>
          </a:p>
        </p:txBody>
      </p:sp>
      <p:sp>
        <p:nvSpPr>
          <p:cNvPr id="25" name="Rectangle 24"/>
          <p:cNvSpPr/>
          <p:nvPr/>
        </p:nvSpPr>
        <p:spPr>
          <a:xfrm>
            <a:off x="4904435" y="5773042"/>
            <a:ext cx="1679245" cy="1030645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solidFill>
              <a:srgbClr val="FF0000">
                <a:alpha val="69804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7" name="Straight Connector 26"/>
          <p:cNvCxnSpPr/>
          <p:nvPr/>
        </p:nvCxnSpPr>
        <p:spPr>
          <a:xfrm flipV="1">
            <a:off x="4557192" y="5697120"/>
            <a:ext cx="1680329" cy="52510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4818595" y="5366699"/>
            <a:ext cx="1783373" cy="40634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 smtClean="0"/>
              <a:t>!Tivoli</a:t>
            </a:r>
            <a:endParaRPr lang="en-US" b="1" i="1" dirty="0"/>
          </a:p>
        </p:txBody>
      </p:sp>
      <p:cxnSp>
        <p:nvCxnSpPr>
          <p:cNvPr id="30" name="Straight Connector 29"/>
          <p:cNvCxnSpPr>
            <a:endCxn id="16" idx="2"/>
          </p:cNvCxnSpPr>
          <p:nvPr/>
        </p:nvCxnSpPr>
        <p:spPr>
          <a:xfrm flipV="1">
            <a:off x="4557192" y="5366699"/>
            <a:ext cx="1935070" cy="72049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2" name="Object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71308283"/>
              </p:ext>
            </p:extLst>
          </p:nvPr>
        </p:nvGraphicFramePr>
        <p:xfrm>
          <a:off x="2925309" y="5553793"/>
          <a:ext cx="542925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9" name="Packager Shell Object" showAsIcon="1" r:id="rId5" imgW="543600" imgH="532800" progId="Package">
                  <p:embed/>
                </p:oleObj>
              </mc:Choice>
              <mc:Fallback>
                <p:oleObj name="Packager Shell Object" showAsIcon="1" r:id="rId5" imgW="543600" imgH="5328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925309" y="5553793"/>
                        <a:ext cx="542925" cy="533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" name="TextBox 32"/>
          <p:cNvSpPr txBox="1"/>
          <p:nvPr/>
        </p:nvSpPr>
        <p:spPr>
          <a:xfrm>
            <a:off x="1524000" y="420624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2008</a:t>
            </a:r>
            <a:endParaRPr lang="en-US" dirty="0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543" y="5362835"/>
            <a:ext cx="1888939" cy="1057806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250681" y="5088832"/>
            <a:ext cx="2040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Tivoli, </a:t>
            </a:r>
            <a:r>
              <a:rPr lang="en-US" sz="1600" b="1" dirty="0" err="1" smtClean="0"/>
              <a:t>Whinston</a:t>
            </a:r>
            <a:r>
              <a:rPr lang="en-US" sz="1600" b="1" dirty="0" smtClean="0"/>
              <a:t> </a:t>
            </a:r>
            <a:r>
              <a:rPr lang="en-US" dirty="0" err="1" smtClean="0"/>
              <a:t>Chir</a:t>
            </a:r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458354" y="6444005"/>
            <a:ext cx="1783373" cy="40634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 smtClean="0"/>
              <a:t>Tivoli</a:t>
            </a:r>
            <a:endParaRPr lang="en-US" b="1" i="1" dirty="0"/>
          </a:p>
        </p:txBody>
      </p:sp>
      <p:sp>
        <p:nvSpPr>
          <p:cNvPr id="37" name="Rectangle 36"/>
          <p:cNvSpPr/>
          <p:nvPr/>
        </p:nvSpPr>
        <p:spPr>
          <a:xfrm>
            <a:off x="151641" y="6355055"/>
            <a:ext cx="6096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900" b="1" smtClean="0"/>
              <a:t>FEDEARL TRADEMARK.SQ</a:t>
            </a:r>
            <a:r>
              <a:rPr lang="en-US" sz="900" smtClean="0"/>
              <a:t>: Monitoring-as-a-Service™</a:t>
            </a:r>
            <a:endParaRPr lang="en-US" sz="900" dirty="0"/>
          </a:p>
        </p:txBody>
      </p:sp>
      <p:sp>
        <p:nvSpPr>
          <p:cNvPr id="38" name="TextBox 37"/>
          <p:cNvSpPr txBox="1"/>
          <p:nvPr/>
        </p:nvSpPr>
        <p:spPr>
          <a:xfrm>
            <a:off x="73889" y="1405271"/>
            <a:ext cx="21678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Phil/</a:t>
            </a:r>
            <a:r>
              <a:rPr lang="en-US" strike="sngStrike" dirty="0" err="1" smtClean="0"/>
              <a:t>kim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Famly</a:t>
            </a:r>
            <a:r>
              <a:rPr lang="en-US" strike="sngStrike" dirty="0" smtClean="0"/>
              <a:t> Room</a:t>
            </a:r>
            <a:endParaRPr lang="en-US" strike="sngStrike" dirty="0"/>
          </a:p>
        </p:txBody>
      </p:sp>
      <p:sp>
        <p:nvSpPr>
          <p:cNvPr id="39" name="TextBox 38"/>
          <p:cNvSpPr txBox="1"/>
          <p:nvPr/>
        </p:nvSpPr>
        <p:spPr>
          <a:xfrm>
            <a:off x="121442" y="4791456"/>
            <a:ext cx="29658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2008 SQ: </a:t>
            </a:r>
            <a:r>
              <a:rPr lang="en-US" b="1" dirty="0" smtClean="0"/>
              <a:t>morning-on-</a:t>
            </a:r>
            <a:r>
              <a:rPr lang="en-US" b="1" dirty="0" err="1" smtClean="0"/>
              <a:t>deman</a:t>
            </a:r>
            <a:r>
              <a:rPr lang="en-US" b="1" dirty="0" smtClean="0"/>
              <a:t> </a:t>
            </a:r>
          </a:p>
        </p:txBody>
      </p:sp>
      <p:sp>
        <p:nvSpPr>
          <p:cNvPr id="40" name="Rectangle 39"/>
          <p:cNvSpPr/>
          <p:nvPr/>
        </p:nvSpPr>
        <p:spPr>
          <a:xfrm>
            <a:off x="1109725" y="4572480"/>
            <a:ext cx="989310" cy="36933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none">
            <a:spAutoFit/>
          </a:bodyPr>
          <a:lstStyle/>
          <a:p>
            <a:r>
              <a:rPr lang="en-US" dirty="0"/>
              <a:t>!W/SAM</a:t>
            </a:r>
          </a:p>
        </p:txBody>
      </p:sp>
      <p:sp>
        <p:nvSpPr>
          <p:cNvPr id="41" name="Rectangle 40"/>
          <p:cNvSpPr/>
          <p:nvPr/>
        </p:nvSpPr>
        <p:spPr>
          <a:xfrm>
            <a:off x="-91802" y="1680391"/>
            <a:ext cx="398057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AutoNum type="arabicPlain" startAt="2008"/>
            </a:pPr>
            <a:r>
              <a:rPr lang="en-US" b="1" dirty="0" smtClean="0"/>
              <a:t> ENTRY: Winston </a:t>
            </a:r>
          </a:p>
          <a:p>
            <a:endParaRPr lang="en-US" b="1" dirty="0" smtClean="0"/>
          </a:p>
          <a:p>
            <a:r>
              <a:rPr lang="en-US" b="1" dirty="0" smtClean="0"/>
              <a:t>2010 EXIT: Winston		</a:t>
            </a:r>
            <a:r>
              <a:rPr lang="en-US" b="1" strike="sngStrike" dirty="0" smtClean="0"/>
              <a:t>John Willis</a:t>
            </a:r>
            <a:endParaRPr lang="en-US" strike="sngStrike" dirty="0"/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8900" y="1994888"/>
            <a:ext cx="903698" cy="506071"/>
          </a:xfrm>
          <a:prstGeom prst="rect">
            <a:avLst/>
          </a:prstGeom>
        </p:spPr>
      </p:pic>
      <p:sp>
        <p:nvSpPr>
          <p:cNvPr id="43" name="Rectangle 42"/>
          <p:cNvSpPr/>
          <p:nvPr/>
        </p:nvSpPr>
        <p:spPr>
          <a:xfrm>
            <a:off x="3468234" y="1725595"/>
            <a:ext cx="992446" cy="36241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 smtClean="0"/>
              <a:t>Tivoli</a:t>
            </a:r>
            <a:endParaRPr lang="en-US" b="1" i="1" dirty="0"/>
          </a:p>
        </p:txBody>
      </p:sp>
      <p:sp>
        <p:nvSpPr>
          <p:cNvPr id="44" name="TextBox 43"/>
          <p:cNvSpPr txBox="1"/>
          <p:nvPr/>
        </p:nvSpPr>
        <p:spPr>
          <a:xfrm>
            <a:off x="4494042" y="1383700"/>
            <a:ext cx="10821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VIRGINA?</a:t>
            </a:r>
            <a:endParaRPr lang="en-US" strike="sngStrike" dirty="0"/>
          </a:p>
        </p:txBody>
      </p:sp>
      <p:cxnSp>
        <p:nvCxnSpPr>
          <p:cNvPr id="46" name="Straight Connector 45"/>
          <p:cNvCxnSpPr>
            <a:endCxn id="44" idx="1"/>
          </p:cNvCxnSpPr>
          <p:nvPr/>
        </p:nvCxnSpPr>
        <p:spPr>
          <a:xfrm flipV="1">
            <a:off x="3169442" y="1568366"/>
            <a:ext cx="1324600" cy="8562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V="1">
            <a:off x="686270" y="5860497"/>
            <a:ext cx="1779491" cy="9639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Picture 4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5018" y="2176791"/>
            <a:ext cx="349532" cy="349532"/>
          </a:xfrm>
          <a:prstGeom prst="rect">
            <a:avLst/>
          </a:prstGeom>
        </p:spPr>
      </p:pic>
      <p:sp>
        <p:nvSpPr>
          <p:cNvPr id="52" name="TextBox 51"/>
          <p:cNvSpPr txBox="1"/>
          <p:nvPr/>
        </p:nvSpPr>
        <p:spPr>
          <a:xfrm>
            <a:off x="5524617" y="1995013"/>
            <a:ext cx="11592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Ibm-dns</a:t>
            </a:r>
            <a:r>
              <a:rPr lang="en-US" sz="800" strike="sngStrike" dirty="0" smtClean="0"/>
              <a:t>: bougoulpe.de</a:t>
            </a:r>
            <a:endParaRPr lang="en-US" sz="800" strike="sngStrike" dirty="0"/>
          </a:p>
        </p:txBody>
      </p:sp>
      <p:pic>
        <p:nvPicPr>
          <p:cNvPr id="53" name="Picture 5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0336" y="2182908"/>
            <a:ext cx="327301" cy="327301"/>
          </a:xfrm>
          <a:prstGeom prst="rect">
            <a:avLst/>
          </a:prstGeom>
        </p:spPr>
      </p:pic>
      <p:cxnSp>
        <p:nvCxnSpPr>
          <p:cNvPr id="51" name="Straight Connector 50"/>
          <p:cNvCxnSpPr/>
          <p:nvPr/>
        </p:nvCxnSpPr>
        <p:spPr>
          <a:xfrm flipV="1">
            <a:off x="5710281" y="2102735"/>
            <a:ext cx="380817" cy="60963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Picture 5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8083" y="1959615"/>
            <a:ext cx="471194" cy="637211"/>
          </a:xfrm>
          <a:prstGeom prst="rect">
            <a:avLst/>
          </a:prstGeom>
        </p:spPr>
      </p:pic>
      <p:cxnSp>
        <p:nvCxnSpPr>
          <p:cNvPr id="58" name="Straight Connector 57"/>
          <p:cNvCxnSpPr/>
          <p:nvPr/>
        </p:nvCxnSpPr>
        <p:spPr>
          <a:xfrm flipV="1">
            <a:off x="1576015" y="1589937"/>
            <a:ext cx="1244569" cy="10815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Picture 58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420" y="2006050"/>
            <a:ext cx="241649" cy="341377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445" y="1963105"/>
            <a:ext cx="521173" cy="291857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48803" y="1976650"/>
            <a:ext cx="219282" cy="340377"/>
          </a:xfrm>
          <a:prstGeom prst="rect">
            <a:avLst/>
          </a:prstGeom>
        </p:spPr>
      </p:pic>
      <p:sp>
        <p:nvSpPr>
          <p:cNvPr id="62" name="Rectangle 61"/>
          <p:cNvSpPr/>
          <p:nvPr/>
        </p:nvSpPr>
        <p:spPr>
          <a:xfrm>
            <a:off x="912609" y="1977303"/>
            <a:ext cx="696081" cy="365737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solidFill>
              <a:srgbClr val="FF0000">
                <a:alpha val="69804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4" name="Straight Connector 63"/>
          <p:cNvCxnSpPr/>
          <p:nvPr/>
        </p:nvCxnSpPr>
        <p:spPr>
          <a:xfrm flipV="1">
            <a:off x="903345" y="1976650"/>
            <a:ext cx="1193843" cy="27831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5" name="Picture 6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7490" y="5964292"/>
            <a:ext cx="1040048" cy="1040048"/>
          </a:xfrm>
          <a:prstGeom prst="rect">
            <a:avLst/>
          </a:prstGeom>
        </p:spPr>
      </p:pic>
      <p:sp>
        <p:nvSpPr>
          <p:cNvPr id="66" name="TextBox 65"/>
          <p:cNvSpPr txBox="1"/>
          <p:nvPr/>
        </p:nvSpPr>
        <p:spPr>
          <a:xfrm>
            <a:off x="10082784" y="6087193"/>
            <a:ext cx="32546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Other: </a:t>
            </a:r>
            <a:r>
              <a:rPr lang="en-US" dirty="0" err="1" smtClean="0"/>
              <a:t>nonPOlciecfg.nonPceMPA</a:t>
            </a:r>
            <a:endParaRPr lang="en-US" dirty="0" smtClean="0"/>
          </a:p>
          <a:p>
            <a:r>
              <a:rPr lang="en-US" dirty="0" smtClean="0"/>
              <a:t>§</a:t>
            </a:r>
            <a:r>
              <a:rPr lang="en-US" dirty="0" err="1" smtClean="0"/>
              <a:t>Churhc</a:t>
            </a:r>
            <a:r>
              <a:rPr lang="en-US" dirty="0" smtClean="0"/>
              <a:t> crimes</a:t>
            </a:r>
          </a:p>
          <a:p>
            <a:r>
              <a:rPr lang="en-US" dirty="0" smtClean="0"/>
              <a:t>41.</a:t>
            </a:r>
            <a:r>
              <a:rPr lang="en-US" strike="sngStrike" dirty="0" smtClean="0"/>
              <a:t>merkel</a:t>
            </a:r>
            <a:endParaRPr lang="en-US" strike="sngStrike" dirty="0"/>
          </a:p>
        </p:txBody>
      </p:sp>
      <p:sp>
        <p:nvSpPr>
          <p:cNvPr id="67" name="TextBox 66"/>
          <p:cNvSpPr txBox="1"/>
          <p:nvPr/>
        </p:nvSpPr>
        <p:spPr>
          <a:xfrm>
            <a:off x="10455515" y="6653634"/>
            <a:ext cx="188384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One crime of many, </a:t>
            </a:r>
            <a:r>
              <a:rPr lang="en-US" sz="800" strike="sngStrike" dirty="0" err="1" smtClean="0"/>
              <a:t>manag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nt</a:t>
            </a:r>
            <a:r>
              <a:rPr lang="en-US" sz="800" strike="sngStrike" dirty="0" smtClean="0"/>
              <a:t> of </a:t>
            </a:r>
            <a:r>
              <a:rPr lang="en-US" sz="800" strike="sngStrike" dirty="0" err="1" smtClean="0"/>
              <a:t>chrimes</a:t>
            </a:r>
            <a:endParaRPr lang="en-US" sz="800" strike="sngStrike" dirty="0"/>
          </a:p>
        </p:txBody>
      </p:sp>
      <p:sp>
        <p:nvSpPr>
          <p:cNvPr id="68" name="Rectangle 67"/>
          <p:cNvSpPr/>
          <p:nvPr/>
        </p:nvSpPr>
        <p:spPr>
          <a:xfrm>
            <a:off x="10450242" y="6608064"/>
            <a:ext cx="1889122" cy="330354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solidFill>
              <a:srgbClr val="FF0000">
                <a:alpha val="69804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1604380" y="2016735"/>
            <a:ext cx="76174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Roman </a:t>
            </a:r>
            <a:r>
              <a:rPr lang="en-US" sz="800" strike="sngStrike" dirty="0" err="1" smtClean="0"/>
              <a:t>soutie</a:t>
            </a:r>
            <a:endParaRPr lang="en-US" sz="800" strike="sngStrike" dirty="0"/>
          </a:p>
        </p:txBody>
      </p:sp>
      <p:pic>
        <p:nvPicPr>
          <p:cNvPr id="70" name="Picture 69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4999" y="1374135"/>
            <a:ext cx="312405" cy="312405"/>
          </a:xfrm>
          <a:prstGeom prst="rect">
            <a:avLst/>
          </a:prstGeom>
        </p:spPr>
      </p:pic>
      <p:cxnSp>
        <p:nvCxnSpPr>
          <p:cNvPr id="72" name="Straight Connector 71"/>
          <p:cNvCxnSpPr/>
          <p:nvPr/>
        </p:nvCxnSpPr>
        <p:spPr>
          <a:xfrm>
            <a:off x="4057091" y="1374135"/>
            <a:ext cx="847344" cy="30625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 72"/>
          <p:cNvSpPr/>
          <p:nvPr/>
        </p:nvSpPr>
        <p:spPr>
          <a:xfrm>
            <a:off x="4214999" y="1378565"/>
            <a:ext cx="374648" cy="329416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solidFill>
              <a:srgbClr val="FF0000">
                <a:alpha val="69804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Rectangle 73"/>
          <p:cNvSpPr/>
          <p:nvPr/>
        </p:nvSpPr>
        <p:spPr>
          <a:xfrm>
            <a:off x="7518806" y="1477058"/>
            <a:ext cx="3954101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0" b="1" dirty="0" smtClean="0"/>
              <a:t>Xavier,  my son</a:t>
            </a:r>
            <a:endParaRPr lang="en-US" sz="8000" b="1" dirty="0"/>
          </a:p>
        </p:txBody>
      </p:sp>
      <p:sp>
        <p:nvSpPr>
          <p:cNvPr id="75" name="Rectangle 74"/>
          <p:cNvSpPr/>
          <p:nvPr/>
        </p:nvSpPr>
        <p:spPr>
          <a:xfrm>
            <a:off x="9917538" y="1253121"/>
            <a:ext cx="2274462" cy="100184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 smtClean="0"/>
              <a:t>SQ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40283180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9960" y="2197099"/>
            <a:ext cx="3446640" cy="3090388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 flipV="1">
            <a:off x="977900" y="2108200"/>
            <a:ext cx="3379787" cy="812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717370" y="2419977"/>
            <a:ext cx="5821850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Dent</a:t>
            </a:r>
          </a:p>
          <a:p>
            <a:r>
              <a:rPr lang="en-US" dirty="0" smtClean="0"/>
              <a:t>Opt	PREA(</a:t>
            </a:r>
            <a:r>
              <a:rPr lang="en-US" dirty="0" err="1" smtClean="0"/>
              <a:t>anil</a:t>
            </a:r>
            <a:r>
              <a:rPr lang="en-US" dirty="0" smtClean="0"/>
              <a:t> </a:t>
            </a:r>
            <a:r>
              <a:rPr lang="en-US" dirty="0" err="1" smtClean="0"/>
              <a:t>saka</a:t>
            </a:r>
            <a:r>
              <a:rPr lang="en-US" dirty="0" smtClean="0"/>
              <a:t>).AVAIBITL</a:t>
            </a:r>
            <a:r>
              <a:rPr lang="en-US" strike="sngStrike" dirty="0" smtClean="0"/>
              <a:t> define OTP on the phone</a:t>
            </a:r>
          </a:p>
          <a:p>
            <a:endParaRPr lang="en-US" strike="sngStrike" dirty="0"/>
          </a:p>
          <a:p>
            <a:endParaRPr lang="en-US" strike="sngStrike" dirty="0" smtClean="0"/>
          </a:p>
          <a:p>
            <a:r>
              <a:rPr lang="en-US" strike="sngStrike" dirty="0" smtClean="0"/>
              <a:t>Dent</a:t>
            </a:r>
          </a:p>
          <a:p>
            <a:endParaRPr lang="en-US" strike="sngStrike" dirty="0"/>
          </a:p>
          <a:p>
            <a:endParaRPr lang="en-US" strike="sngStrike" dirty="0" smtClean="0"/>
          </a:p>
          <a:p>
            <a:endParaRPr lang="en-US" strike="sngStrike" dirty="0"/>
          </a:p>
          <a:p>
            <a:endParaRPr lang="en-US" strike="sngStrike" dirty="0" smtClean="0"/>
          </a:p>
          <a:p>
            <a:r>
              <a:rPr lang="en-US" dirty="0" smtClean="0"/>
              <a:t>VIGAIN MARY 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whats</a:t>
            </a:r>
            <a:r>
              <a:rPr lang="en-US" strike="sngStrike" dirty="0" smtClean="0"/>
              <a:t> up)</a:t>
            </a:r>
            <a:endParaRPr lang="en-US" strike="sngStrike" dirty="0"/>
          </a:p>
        </p:txBody>
      </p:sp>
      <p:sp>
        <p:nvSpPr>
          <p:cNvPr id="9" name="TextBox 8"/>
          <p:cNvSpPr txBox="1"/>
          <p:nvPr/>
        </p:nvSpPr>
        <p:spPr>
          <a:xfrm>
            <a:off x="10709991" y="4597400"/>
            <a:ext cx="1482009" cy="369332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KING.WORMS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0"/>
            <a:ext cx="12192000" cy="92727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0" y="927279"/>
            <a:ext cx="12192000" cy="40139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5270500" y="2108200"/>
            <a:ext cx="368300" cy="19431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0079" y="1633896"/>
            <a:ext cx="549142" cy="549142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0419" y="1697038"/>
            <a:ext cx="411162" cy="411162"/>
          </a:xfrm>
          <a:prstGeom prst="rect">
            <a:avLst/>
          </a:prstGeom>
        </p:spPr>
      </p:pic>
      <p:cxnSp>
        <p:nvCxnSpPr>
          <p:cNvPr id="22" name="Straight Connector 21"/>
          <p:cNvCxnSpPr/>
          <p:nvPr/>
        </p:nvCxnSpPr>
        <p:spPr>
          <a:xfrm>
            <a:off x="5041900" y="1686008"/>
            <a:ext cx="1587500" cy="4221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2597399" y="1633896"/>
            <a:ext cx="19111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 </a:t>
            </a:r>
            <a:r>
              <a:rPr lang="en-US" dirty="0">
                <a:solidFill>
                  <a:srgbClr val="8A2BE2"/>
                </a:solidFill>
                <a:latin typeface="Lucida Console" panose="020B0609040504020204" pitchFamily="49" charset="0"/>
              </a:rPr>
              <a:t>16467058234 </a:t>
            </a:r>
          </a:p>
        </p:txBody>
      </p:sp>
      <p:cxnSp>
        <p:nvCxnSpPr>
          <p:cNvPr id="25" name="Straight Connector 24"/>
          <p:cNvCxnSpPr>
            <a:stCxn id="23" idx="1"/>
            <a:endCxn id="23" idx="3"/>
          </p:cNvCxnSpPr>
          <p:nvPr/>
        </p:nvCxnSpPr>
        <p:spPr>
          <a:xfrm>
            <a:off x="2597399" y="1818562"/>
            <a:ext cx="19111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5125409" y="1622893"/>
            <a:ext cx="1503991" cy="574206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solidFill>
              <a:srgbClr val="FF0000">
                <a:alpha val="69804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1141305" y="1449825"/>
            <a:ext cx="9732091" cy="4170979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solidFill>
              <a:srgbClr val="FF0000">
                <a:alpha val="69804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28"/>
          <p:cNvCxnSpPr/>
          <p:nvPr/>
        </p:nvCxnSpPr>
        <p:spPr>
          <a:xfrm flipV="1">
            <a:off x="1141305" y="1449825"/>
            <a:ext cx="9100108" cy="463639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V="1">
            <a:off x="1208582" y="1482845"/>
            <a:ext cx="2344367" cy="391510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04904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92727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927279"/>
            <a:ext cx="12192000" cy="40139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680065" y="2675132"/>
            <a:ext cx="7841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Xavier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3821" y="2491180"/>
            <a:ext cx="737235" cy="737235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 flipV="1">
            <a:off x="4464190" y="2491180"/>
            <a:ext cx="1241666" cy="5532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4663821" y="2491181"/>
            <a:ext cx="822579" cy="737234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solidFill>
              <a:srgbClr val="FF0000">
                <a:alpha val="69804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Connector 11"/>
          <p:cNvCxnSpPr/>
          <p:nvPr/>
        </p:nvCxnSpPr>
        <p:spPr>
          <a:xfrm flipH="1" flipV="1">
            <a:off x="4663821" y="2381262"/>
            <a:ext cx="822579" cy="10363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3821" y="3483376"/>
            <a:ext cx="737235" cy="73723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3680065" y="3667327"/>
            <a:ext cx="91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Kim Bui</a:t>
            </a:r>
            <a:endParaRPr lang="en-US" b="1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3401568" y="2491180"/>
            <a:ext cx="2609088" cy="19491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3492450" y="2318284"/>
            <a:ext cx="2213406" cy="2122052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solidFill>
              <a:srgbClr val="FF0000">
                <a:alpha val="69804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9" name="Straight Connector 18"/>
          <p:cNvCxnSpPr/>
          <p:nvPr/>
        </p:nvCxnSpPr>
        <p:spPr>
          <a:xfrm flipV="1">
            <a:off x="3680065" y="3667327"/>
            <a:ext cx="983756" cy="5532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81" y="1392975"/>
            <a:ext cx="1343025" cy="11430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1746044" y="1499176"/>
            <a:ext cx="445956" cy="369332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SQ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36823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92727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927279"/>
            <a:ext cx="12192000" cy="40139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468192" y="1738648"/>
            <a:ext cx="5724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2004 PENTAGON </a:t>
            </a:r>
            <a:r>
              <a:rPr lang="en-US" strike="sngStrike" dirty="0" err="1" smtClean="0"/>
              <a:t>Emea</a:t>
            </a:r>
            <a:r>
              <a:rPr lang="en-US" strike="sngStrike" dirty="0" smtClean="0"/>
              <a:t>.  Jeff SVU Dartmouth</a:t>
            </a:r>
            <a:r>
              <a:rPr lang="en-US" dirty="0" smtClean="0"/>
              <a:t>		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6719862" y="1738648"/>
            <a:ext cx="2744726" cy="369332"/>
          </a:xfrm>
          <a:prstGeom prst="rect">
            <a:avLst/>
          </a:prstGeom>
          <a:solidFill>
            <a:srgbClr val="FF0000"/>
          </a:solidFill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VIRGINA MARY(STANFORD)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468192" y="1474494"/>
            <a:ext cx="36134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1994/5  LARRY  </a:t>
            </a:r>
            <a:r>
              <a:rPr lang="en-US" strike="sngStrike" dirty="0" smtClean="0"/>
              <a:t>LL COOL J   SVU/Jeep</a:t>
            </a:r>
            <a:endParaRPr lang="en-US" strike="sngStrike" dirty="0"/>
          </a:p>
        </p:txBody>
      </p:sp>
      <p:sp>
        <p:nvSpPr>
          <p:cNvPr id="9" name="TextBox 8"/>
          <p:cNvSpPr txBox="1"/>
          <p:nvPr/>
        </p:nvSpPr>
        <p:spPr>
          <a:xfrm>
            <a:off x="1468192" y="2148625"/>
            <a:ext cx="3718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2002 </a:t>
            </a:r>
            <a:r>
              <a:rPr lang="en-US" strike="sngStrike" dirty="0" smtClean="0"/>
              <a:t>Phil/</a:t>
            </a:r>
            <a:r>
              <a:rPr lang="en-US" strike="sngStrike" dirty="0" err="1" smtClean="0"/>
              <a:t>kim</a:t>
            </a:r>
            <a:r>
              <a:rPr lang="en-US" strike="sngStrike" dirty="0" smtClean="0"/>
              <a:t> </a:t>
            </a:r>
            <a:r>
              <a:rPr lang="en-US" dirty="0" smtClean="0"/>
              <a:t>Nielson SVU	</a:t>
            </a:r>
            <a:r>
              <a:rPr lang="en-US" strike="sngStrike" dirty="0" smtClean="0"/>
              <a:t>Dr. </a:t>
            </a:r>
            <a:r>
              <a:rPr lang="en-US" strike="sngStrike" dirty="0" err="1" smtClean="0"/>
              <a:t>Roos</a:t>
            </a:r>
            <a:endParaRPr lang="en-US" strike="sngStrike" dirty="0"/>
          </a:p>
        </p:txBody>
      </p:sp>
      <p:sp>
        <p:nvSpPr>
          <p:cNvPr id="10" name="Rectangle 9"/>
          <p:cNvSpPr/>
          <p:nvPr/>
        </p:nvSpPr>
        <p:spPr>
          <a:xfrm>
            <a:off x="5303052" y="2187468"/>
            <a:ext cx="1070742" cy="369332"/>
          </a:xfrm>
          <a:prstGeom prst="rect">
            <a:avLst/>
          </a:prstGeom>
          <a:solidFill>
            <a:srgbClr val="C00000"/>
          </a:solidFill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MATHEW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186774" y="2451622"/>
            <a:ext cx="14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1.0(A)/4.0(D)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718824" y="2333291"/>
            <a:ext cx="4110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Gporhcoe</a:t>
            </a:r>
            <a:r>
              <a:rPr lang="en-US" dirty="0" smtClean="0"/>
              <a:t>(depress).MICHIGAN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ann</a:t>
            </a:r>
            <a:r>
              <a:rPr lang="en-US" strike="sngStrike" dirty="0" smtClean="0"/>
              <a:t> arbor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277341" y="1328671"/>
            <a:ext cx="1914659" cy="4099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CAR I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153664" y="1429108"/>
            <a:ext cx="2938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Goheoe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drpess</a:t>
            </a:r>
            <a:r>
              <a:rPr lang="en-US" strike="sngStrike" dirty="0" smtClean="0"/>
              <a:t>)</a:t>
            </a:r>
            <a:r>
              <a:rPr lang="en-US" dirty="0" smtClean="0"/>
              <a:t>.MICEHAGAN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79549" y="2987899"/>
            <a:ext cx="5469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WW2.FEDERAL.CONSUTION.(LLM MICHIGAN)    !INT.CAR</a:t>
            </a:r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721217" y="3357231"/>
            <a:ext cx="100068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79549" y="3007355"/>
            <a:ext cx="100068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468192" y="3670479"/>
            <a:ext cx="23181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G.</a:t>
            </a:r>
            <a:r>
              <a:rPr lang="en-US" strike="sngStrike" dirty="0" err="1" smtClean="0"/>
              <a:t>nielson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anglea</a:t>
            </a:r>
            <a:r>
              <a:rPr lang="en-US" strike="sngStrike" dirty="0" smtClean="0"/>
              <a:t>)</a:t>
            </a:r>
            <a:endParaRPr lang="en-US" strike="sngStrike" dirty="0"/>
          </a:p>
        </p:txBody>
      </p:sp>
      <p:sp>
        <p:nvSpPr>
          <p:cNvPr id="20" name="Rectangle 19"/>
          <p:cNvSpPr/>
          <p:nvPr/>
        </p:nvSpPr>
        <p:spPr>
          <a:xfrm>
            <a:off x="1591110" y="4131972"/>
            <a:ext cx="132921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strike="sngStrike" dirty="0" err="1" smtClean="0"/>
              <a:t>gerardo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larios</a:t>
            </a:r>
            <a:r>
              <a:rPr lang="en-US" sz="800" strike="sngStrike" dirty="0" smtClean="0"/>
              <a:t> san </a:t>
            </a:r>
            <a:r>
              <a:rPr lang="en-US" sz="800" strike="sngStrike" dirty="0" err="1" smtClean="0"/>
              <a:t>francisco</a:t>
            </a:r>
            <a:endParaRPr lang="en-US" sz="800" strike="sngStrike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5949" y="3508143"/>
            <a:ext cx="469766" cy="563719"/>
          </a:xfrm>
          <a:prstGeom prst="rect">
            <a:avLst/>
          </a:prstGeom>
        </p:spPr>
      </p:pic>
      <p:cxnSp>
        <p:nvCxnSpPr>
          <p:cNvPr id="22" name="Straight Connector 21"/>
          <p:cNvCxnSpPr/>
          <p:nvPr/>
        </p:nvCxnSpPr>
        <p:spPr>
          <a:xfrm>
            <a:off x="822232" y="4552820"/>
            <a:ext cx="100068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5647" y="3728078"/>
            <a:ext cx="439290" cy="329043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1959161" y="4200443"/>
            <a:ext cx="149271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strike="sngStrike" dirty="0" err="1" smtClean="0"/>
              <a:t>checy</a:t>
            </a:r>
            <a:r>
              <a:rPr lang="en-US" sz="800" strike="sngStrike" dirty="0" smtClean="0"/>
              <a:t> chase window swimming</a:t>
            </a:r>
            <a:endParaRPr lang="en-US" sz="800" strike="sngStrike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2073" y="3504900"/>
            <a:ext cx="550977" cy="700489"/>
          </a:xfrm>
          <a:prstGeom prst="rect">
            <a:avLst/>
          </a:prstGeom>
        </p:spPr>
      </p:pic>
      <p:cxnSp>
        <p:nvCxnSpPr>
          <p:cNvPr id="27" name="Straight Connector 26"/>
          <p:cNvCxnSpPr/>
          <p:nvPr/>
        </p:nvCxnSpPr>
        <p:spPr>
          <a:xfrm>
            <a:off x="3451877" y="3504900"/>
            <a:ext cx="1236033" cy="8425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2691685" y="3206801"/>
            <a:ext cx="3190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HOMCEI:NANA:QUEEN &amp; LARRY</a:t>
            </a:r>
            <a:endParaRPr lang="en-US" dirty="0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0461" y="4039811"/>
            <a:ext cx="608751" cy="355639"/>
          </a:xfrm>
          <a:prstGeom prst="rect">
            <a:avLst/>
          </a:prstGeom>
        </p:spPr>
      </p:pic>
      <p:sp>
        <p:nvSpPr>
          <p:cNvPr id="30" name="Rectangle 29"/>
          <p:cNvSpPr/>
          <p:nvPr/>
        </p:nvSpPr>
        <p:spPr>
          <a:xfrm>
            <a:off x="4945396" y="3567722"/>
            <a:ext cx="2744726" cy="369332"/>
          </a:xfrm>
          <a:prstGeom prst="rect">
            <a:avLst/>
          </a:prstGeom>
          <a:solidFill>
            <a:srgbClr val="FF0000"/>
          </a:solidFill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VIRGINA MARY(STANFORD)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 flipH="1">
            <a:off x="5585443" y="3992795"/>
            <a:ext cx="2075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trike="sngStrike" dirty="0" smtClean="0"/>
              <a:t>Olive Dr. </a:t>
            </a:r>
            <a:r>
              <a:rPr lang="en-US" strike="sngStrike" dirty="0" err="1" smtClean="0"/>
              <a:t>Riec</a:t>
            </a:r>
            <a:endParaRPr lang="en-US" strike="sngStrike" dirty="0"/>
          </a:p>
        </p:txBody>
      </p:sp>
      <p:sp>
        <p:nvSpPr>
          <p:cNvPr id="32" name="Rectangle 31"/>
          <p:cNvSpPr/>
          <p:nvPr/>
        </p:nvSpPr>
        <p:spPr>
          <a:xfrm>
            <a:off x="4888106" y="3958177"/>
            <a:ext cx="2802016" cy="574206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solidFill>
              <a:srgbClr val="FF0000">
                <a:alpha val="69804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5394788" y="1237239"/>
            <a:ext cx="1271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$500,000/y</a:t>
            </a:r>
            <a:endParaRPr lang="en-US" b="1" dirty="0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7872" y="5787921"/>
            <a:ext cx="615097" cy="615097"/>
          </a:xfrm>
          <a:prstGeom prst="rect">
            <a:avLst/>
          </a:prstGeom>
        </p:spPr>
      </p:pic>
      <p:cxnSp>
        <p:nvCxnSpPr>
          <p:cNvPr id="36" name="Straight Connector 35"/>
          <p:cNvCxnSpPr/>
          <p:nvPr/>
        </p:nvCxnSpPr>
        <p:spPr>
          <a:xfrm flipV="1">
            <a:off x="8912180" y="5679583"/>
            <a:ext cx="1120462" cy="7234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>
            <a:off x="9057871" y="5794530"/>
            <a:ext cx="615097" cy="574206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solidFill>
              <a:srgbClr val="FF0000">
                <a:alpha val="69804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Connector 38"/>
          <p:cNvCxnSpPr/>
          <p:nvPr/>
        </p:nvCxnSpPr>
        <p:spPr>
          <a:xfrm>
            <a:off x="8912180" y="5512158"/>
            <a:ext cx="1120462" cy="113334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8857908" y="5221658"/>
            <a:ext cx="101502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HOMCEI:UR-UR-OPI</a:t>
            </a:r>
            <a:endParaRPr lang="en-US" sz="800" dirty="0"/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0902" y="5794530"/>
            <a:ext cx="611278" cy="611278"/>
          </a:xfrm>
          <a:prstGeom prst="rect">
            <a:avLst/>
          </a:prstGeom>
        </p:spPr>
      </p:pic>
      <p:cxnSp>
        <p:nvCxnSpPr>
          <p:cNvPr id="42" name="Straight Connector 41"/>
          <p:cNvCxnSpPr/>
          <p:nvPr/>
        </p:nvCxnSpPr>
        <p:spPr>
          <a:xfrm>
            <a:off x="8046310" y="5539268"/>
            <a:ext cx="1120462" cy="113334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/>
          <p:cNvSpPr/>
          <p:nvPr/>
        </p:nvSpPr>
        <p:spPr>
          <a:xfrm>
            <a:off x="8281020" y="5808366"/>
            <a:ext cx="615097" cy="574206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solidFill>
              <a:srgbClr val="FF0000">
                <a:alpha val="69804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9057871" y="5003424"/>
            <a:ext cx="128592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Stalin(</a:t>
            </a:r>
            <a:r>
              <a:rPr lang="en-US" sz="800" strike="sngStrike" dirty="0" err="1" smtClean="0"/>
              <a:t>gorbhcoeh</a:t>
            </a:r>
            <a:r>
              <a:rPr lang="en-US" sz="800" strike="sngStrike" dirty="0" smtClean="0"/>
              <a:t>(depress)</a:t>
            </a:r>
            <a:endParaRPr lang="en-US" sz="800" strike="sngStrike" dirty="0"/>
          </a:p>
        </p:txBody>
      </p:sp>
      <p:sp>
        <p:nvSpPr>
          <p:cNvPr id="45" name="TextBox 44"/>
          <p:cNvSpPr txBox="1"/>
          <p:nvPr/>
        </p:nvSpPr>
        <p:spPr>
          <a:xfrm>
            <a:off x="8992406" y="4860964"/>
            <a:ext cx="202491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VP.LEGLIATION.DEA(</a:t>
            </a:r>
            <a:r>
              <a:rPr lang="en-US" sz="800" strike="sngStrike" dirty="0" err="1" smtClean="0"/>
              <a:t>mdma</a:t>
            </a:r>
            <a:r>
              <a:rPr lang="en-US" sz="800" strike="sngStrike" dirty="0" smtClean="0"/>
              <a:t>).</a:t>
            </a:r>
            <a:r>
              <a:rPr lang="en-US" sz="800" dirty="0" smtClean="0"/>
              <a:t>VIGIRAIN.MARY</a:t>
            </a:r>
            <a:endParaRPr lang="en-US" sz="800" dirty="0"/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082" y="4977944"/>
            <a:ext cx="876300" cy="876300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2426946" y="4557717"/>
            <a:ext cx="5546518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strike="sngStrike" dirty="0" err="1" smtClean="0"/>
              <a:t>Niel</a:t>
            </a:r>
            <a:r>
              <a:rPr lang="en-US" strike="sngStrike" dirty="0" err="1" smtClean="0"/>
              <a:t>.fisher</a:t>
            </a:r>
            <a:endParaRPr lang="en-US" strike="sngStrike" dirty="0" smtClean="0"/>
          </a:p>
          <a:p>
            <a:r>
              <a:rPr lang="en-US" strike="sngStrike" dirty="0" err="1" smtClean="0"/>
              <a:t>Niel.buckley</a:t>
            </a:r>
            <a:r>
              <a:rPr lang="en-US" strike="sngStrike" dirty="0" smtClean="0"/>
              <a:t> 30M NSA.FBI:WMD:GREEN:BULINE:IRELAND</a:t>
            </a:r>
          </a:p>
          <a:p>
            <a:r>
              <a:rPr lang="en-US" strike="sngStrike" dirty="0" err="1" smtClean="0"/>
              <a:t>Neil.Thrisk</a:t>
            </a:r>
            <a:r>
              <a:rPr lang="en-US" strike="sngStrike" dirty="0" smtClean="0"/>
              <a:t> townhouse single(job)</a:t>
            </a:r>
            <a:endParaRPr lang="en-US" strike="sngStrike" dirty="0"/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1011" y="4593503"/>
            <a:ext cx="876300" cy="876300"/>
          </a:xfrm>
          <a:prstGeom prst="rect">
            <a:avLst/>
          </a:prstGeom>
        </p:spPr>
      </p:pic>
      <p:sp>
        <p:nvSpPr>
          <p:cNvPr id="49" name="TextBox 48"/>
          <p:cNvSpPr txBox="1"/>
          <p:nvPr/>
        </p:nvSpPr>
        <p:spPr>
          <a:xfrm>
            <a:off x="3786389" y="4977944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$250,000 2004</a:t>
            </a:r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1256421" y="5435184"/>
            <a:ext cx="6662593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/>
              <a:t>JFK</a:t>
            </a:r>
          </a:p>
          <a:p>
            <a:r>
              <a:rPr lang="en-US" dirty="0"/>
              <a:t> </a:t>
            </a:r>
            <a:r>
              <a:rPr lang="en-US" dirty="0" smtClean="0"/>
              <a:t> INTERNET PAYMENS(JFK(</a:t>
            </a:r>
            <a:r>
              <a:rPr lang="en-US" strike="sngStrike" dirty="0" smtClean="0"/>
              <a:t>Mormon;  David Hanson </a:t>
            </a:r>
            <a:r>
              <a:rPr lang="en-US" strike="sngStrike" dirty="0" err="1" smtClean="0"/>
              <a:t>Bsuisn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Operioantg</a:t>
            </a:r>
            <a:endParaRPr lang="en-US" strike="sngStrike" dirty="0"/>
          </a:p>
          <a:p>
            <a:r>
              <a:rPr lang="en-US" strike="sngStrike" dirty="0" smtClean="0"/>
              <a:t>   </a:t>
            </a:r>
            <a:r>
              <a:rPr lang="en-US" dirty="0" smtClean="0"/>
              <a:t>INETNET PAYMENTS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G.wresling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gheoh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oracle.delle.quest.fogligh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52" name="Rectangle 51"/>
          <p:cNvSpPr/>
          <p:nvPr/>
        </p:nvSpPr>
        <p:spPr>
          <a:xfrm>
            <a:off x="3274937" y="6318004"/>
            <a:ext cx="511452" cy="53999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4" name="Straight Connector 53"/>
          <p:cNvCxnSpPr>
            <a:stCxn id="52" idx="1"/>
          </p:cNvCxnSpPr>
          <p:nvPr/>
        </p:nvCxnSpPr>
        <p:spPr>
          <a:xfrm flipV="1">
            <a:off x="3274937" y="6276650"/>
            <a:ext cx="176940" cy="31135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V="1">
            <a:off x="3427337" y="6429050"/>
            <a:ext cx="176940" cy="31135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V="1">
            <a:off x="3579737" y="6581450"/>
            <a:ext cx="176940" cy="31135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V="1">
            <a:off x="3732137" y="6733850"/>
            <a:ext cx="176940" cy="31135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Oval 57"/>
          <p:cNvSpPr/>
          <p:nvPr/>
        </p:nvSpPr>
        <p:spPr>
          <a:xfrm>
            <a:off x="3451877" y="6349574"/>
            <a:ext cx="231186" cy="2318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59" name="Oval 58"/>
          <p:cNvSpPr/>
          <p:nvPr/>
        </p:nvSpPr>
        <p:spPr>
          <a:xfrm>
            <a:off x="3503540" y="6579285"/>
            <a:ext cx="231186" cy="2318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/>
          <p:cNvSpPr/>
          <p:nvPr/>
        </p:nvSpPr>
        <p:spPr>
          <a:xfrm>
            <a:off x="3615373" y="3463889"/>
            <a:ext cx="613653" cy="807591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solidFill>
              <a:srgbClr val="FF0000">
                <a:alpha val="69804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/>
          <p:cNvSpPr txBox="1"/>
          <p:nvPr/>
        </p:nvSpPr>
        <p:spPr>
          <a:xfrm>
            <a:off x="-17661" y="1244442"/>
            <a:ext cx="2609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ID:US:!CA:!SV: PRESIDENT</a:t>
            </a:r>
            <a:endParaRPr lang="en-US" dirty="0"/>
          </a:p>
        </p:txBody>
      </p:sp>
      <p:cxnSp>
        <p:nvCxnSpPr>
          <p:cNvPr id="63" name="Straight Connector 62"/>
          <p:cNvCxnSpPr/>
          <p:nvPr/>
        </p:nvCxnSpPr>
        <p:spPr>
          <a:xfrm flipV="1">
            <a:off x="5303052" y="1421905"/>
            <a:ext cx="1542248" cy="72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238390" y="4114662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/>
              <a:t>Niel</a:t>
            </a:r>
            <a:endParaRPr lang="en-US" b="1" dirty="0"/>
          </a:p>
        </p:txBody>
      </p:sp>
      <p:sp>
        <p:nvSpPr>
          <p:cNvPr id="65" name="TextBox 64"/>
          <p:cNvSpPr txBox="1"/>
          <p:nvPr/>
        </p:nvSpPr>
        <p:spPr>
          <a:xfrm>
            <a:off x="8406492" y="2625504"/>
            <a:ext cx="364715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/>
              <a:t>MLK</a:t>
            </a:r>
            <a:r>
              <a:rPr lang="en-US" dirty="0" smtClean="0"/>
              <a:t>(</a:t>
            </a:r>
            <a:r>
              <a:rPr lang="en-US" sz="800" strike="sngStrike" dirty="0" err="1" smtClean="0"/>
              <a:t>rolm</a:t>
            </a:r>
            <a:r>
              <a:rPr lang="en-US" sz="800" strike="sngStrike" dirty="0" smtClean="0"/>
              <a:t> to </a:t>
            </a:r>
            <a:r>
              <a:rPr lang="en-US" sz="800" strike="sngStrike" dirty="0" err="1" smtClean="0"/>
              <a:t>rolm</a:t>
            </a:r>
            <a:r>
              <a:rPr lang="en-US" sz="800" strike="sngStrike" dirty="0" smtClean="0"/>
              <a:t>; around </a:t>
            </a:r>
            <a:r>
              <a:rPr lang="en-US" sz="800" strike="sngStrike" dirty="0" err="1" smtClean="0"/>
              <a:t>gheoh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micehal</a:t>
            </a:r>
            <a:r>
              <a:rPr lang="en-US" sz="800" strike="sngStrike" dirty="0" smtClean="0"/>
              <a:t>).</a:t>
            </a:r>
            <a:r>
              <a:rPr lang="en-US" sz="800" strike="sngStrike" dirty="0" err="1" smtClean="0"/>
              <a:t>KING.apptl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ocuh</a:t>
            </a:r>
            <a:endParaRPr lang="en-US" sz="800" strike="sngStrike" dirty="0" smtClean="0"/>
          </a:p>
          <a:p>
            <a:r>
              <a:rPr lang="en-US" sz="800" strike="sngStrike" dirty="0" smtClean="0"/>
              <a:t>And </a:t>
            </a:r>
            <a:r>
              <a:rPr lang="en-US" sz="800" strike="sngStrike" dirty="0" err="1" smtClean="0"/>
              <a:t>niel</a:t>
            </a:r>
            <a:r>
              <a:rPr lang="en-US" sz="800" strike="sngStrike" dirty="0" smtClean="0"/>
              <a:t>  at </a:t>
            </a:r>
            <a:r>
              <a:rPr lang="en-US" sz="800" strike="sngStrike" dirty="0" err="1" smtClean="0"/>
              <a:t>rolm</a:t>
            </a:r>
            <a:r>
              <a:rPr lang="en-US" sz="800" strike="sngStrike" dirty="0" smtClean="0"/>
              <a:t>  with swimming pool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2869102" y="2324438"/>
            <a:ext cx="1565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VIRGIN </a:t>
            </a:r>
            <a:r>
              <a:rPr lang="en-US" sz="800" strike="sngStrike" dirty="0" err="1" smtClean="0"/>
              <a:t>romete.lisle.svu</a:t>
            </a:r>
            <a:endParaRPr lang="en-US" sz="800" strike="sngStrike" dirty="0"/>
          </a:p>
        </p:txBody>
      </p:sp>
      <p:sp>
        <p:nvSpPr>
          <p:cNvPr id="67" name="TextBox 66"/>
          <p:cNvSpPr txBox="1"/>
          <p:nvPr/>
        </p:nvSpPr>
        <p:spPr>
          <a:xfrm>
            <a:off x="4447900" y="2461768"/>
            <a:ext cx="797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!WW2</a:t>
            </a:r>
            <a:endParaRPr lang="en-US" b="1" dirty="0"/>
          </a:p>
        </p:txBody>
      </p:sp>
      <p:sp>
        <p:nvSpPr>
          <p:cNvPr id="68" name="Rectangle 67"/>
          <p:cNvSpPr/>
          <p:nvPr/>
        </p:nvSpPr>
        <p:spPr>
          <a:xfrm>
            <a:off x="2813822" y="3613520"/>
            <a:ext cx="513849" cy="546242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solidFill>
              <a:srgbClr val="FF0000">
                <a:alpha val="69804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/>
          <p:cNvSpPr/>
          <p:nvPr/>
        </p:nvSpPr>
        <p:spPr>
          <a:xfrm>
            <a:off x="8024094" y="5706291"/>
            <a:ext cx="2253247" cy="837042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solidFill>
              <a:srgbClr val="FF0000">
                <a:alpha val="69804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/>
          <p:cNvSpPr/>
          <p:nvPr/>
        </p:nvSpPr>
        <p:spPr>
          <a:xfrm>
            <a:off x="7943554" y="5384551"/>
            <a:ext cx="2400246" cy="3606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CHART</a:t>
            </a:r>
            <a:endParaRPr lang="en-US" dirty="0"/>
          </a:p>
        </p:txBody>
      </p:sp>
      <p:sp>
        <p:nvSpPr>
          <p:cNvPr id="71" name="Rectangle 70"/>
          <p:cNvSpPr/>
          <p:nvPr/>
        </p:nvSpPr>
        <p:spPr>
          <a:xfrm>
            <a:off x="7948649" y="5921676"/>
            <a:ext cx="2395151" cy="72382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nonPolcieTRX.nonPoliceMPA.nonPoilceTRX</a:t>
            </a:r>
            <a:r>
              <a:rPr lang="en-US" sz="800" strike="sngStrike" dirty="0" smtClean="0">
                <a:solidFill>
                  <a:schemeClr val="tx1"/>
                </a:solidFill>
              </a:rPr>
              <a:t>(</a:t>
            </a:r>
            <a:r>
              <a:rPr lang="en-US" sz="800" strike="sngStrike" dirty="0" err="1" smtClean="0">
                <a:solidFill>
                  <a:schemeClr val="tx1"/>
                </a:solidFill>
              </a:rPr>
              <a:t>wsadmin</a:t>
            </a:r>
            <a:r>
              <a:rPr lang="en-US" sz="800" strike="sngStrike" dirty="0" smtClean="0">
                <a:solidFill>
                  <a:schemeClr val="tx1"/>
                </a:solidFill>
              </a:rPr>
              <a:t>)</a:t>
            </a:r>
            <a:endParaRPr lang="en-US" sz="800" strike="sngStrike" dirty="0">
              <a:solidFill>
                <a:schemeClr val="tx1"/>
              </a:solidFill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42257" y="1484218"/>
            <a:ext cx="11208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2004</a:t>
            </a:r>
            <a:endParaRPr lang="en-US" sz="3600" b="1" dirty="0"/>
          </a:p>
        </p:txBody>
      </p:sp>
      <p:sp>
        <p:nvSpPr>
          <p:cNvPr id="73" name="Rectangle 72"/>
          <p:cNvSpPr/>
          <p:nvPr/>
        </p:nvSpPr>
        <p:spPr>
          <a:xfrm>
            <a:off x="0" y="2026000"/>
            <a:ext cx="1914659" cy="409977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“VALLEY VIEW”</a:t>
            </a:r>
            <a:endParaRPr lang="en-US" dirty="0"/>
          </a:p>
        </p:txBody>
      </p:sp>
      <p:sp>
        <p:nvSpPr>
          <p:cNvPr id="74" name="TextBox 73"/>
          <p:cNvSpPr txBox="1"/>
          <p:nvPr/>
        </p:nvSpPr>
        <p:spPr>
          <a:xfrm>
            <a:off x="4687910" y="5928117"/>
            <a:ext cx="6921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CPVA</a:t>
            </a:r>
            <a:endParaRPr lang="en-US" b="1" dirty="0"/>
          </a:p>
        </p:txBody>
      </p:sp>
      <p:sp>
        <p:nvSpPr>
          <p:cNvPr id="2" name="Rectangle 1"/>
          <p:cNvSpPr/>
          <p:nvPr/>
        </p:nvSpPr>
        <p:spPr>
          <a:xfrm>
            <a:off x="3786389" y="1957393"/>
            <a:ext cx="982961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strike="sngStrike" dirty="0"/>
              <a:t>sport utility vehicle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330514" y="1986276"/>
            <a:ext cx="37382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Jeep</a:t>
            </a:r>
            <a:endParaRPr lang="en-US" sz="800" strike="sngStrike" dirty="0"/>
          </a:p>
        </p:txBody>
      </p:sp>
      <p:pic>
        <p:nvPicPr>
          <p:cNvPr id="75" name="Picture 7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4334" y="1761973"/>
            <a:ext cx="472185" cy="352323"/>
          </a:xfrm>
          <a:prstGeom prst="rect">
            <a:avLst/>
          </a:prstGeom>
        </p:spPr>
      </p:pic>
      <p:cxnSp>
        <p:nvCxnSpPr>
          <p:cNvPr id="26" name="Straight Connector 25"/>
          <p:cNvCxnSpPr/>
          <p:nvPr/>
        </p:nvCxnSpPr>
        <p:spPr>
          <a:xfrm flipV="1">
            <a:off x="4846406" y="3937054"/>
            <a:ext cx="736585" cy="6564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90504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08658" y="1479034"/>
            <a:ext cx="11544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500,000/y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906580" y="3217426"/>
            <a:ext cx="11544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250,000/y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906580" y="4002722"/>
            <a:ext cx="11544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130,000/y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08656" y="4589502"/>
            <a:ext cx="10374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65,000/y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850145" y="5707102"/>
            <a:ext cx="10374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35,000/y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0644" y="1328671"/>
            <a:ext cx="1043547" cy="104354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8858" y="1328671"/>
            <a:ext cx="947953" cy="126796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8667" y="1328671"/>
            <a:ext cx="851262" cy="1267963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850144" y="6397704"/>
            <a:ext cx="9204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0,000/y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0" y="0"/>
            <a:ext cx="12192000" cy="92727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0" y="927279"/>
            <a:ext cx="12192000" cy="40139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2717800" y="2411968"/>
            <a:ext cx="5690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41.nonPolcieLangauge.</a:t>
            </a:r>
            <a:r>
              <a:rPr lang="en-US" strike="sngStrike" dirty="0" smtClean="0"/>
              <a:t>linst</a:t>
            </a:r>
            <a:r>
              <a:rPr lang="en-US" dirty="0" smtClean="0"/>
              <a:t>i(</a:t>
            </a:r>
            <a:r>
              <a:rPr lang="en-US" sz="800" strike="sngStrike" dirty="0" err="1" smtClean="0"/>
              <a:t>Co^m</a:t>
            </a:r>
            <a:r>
              <a:rPr lang="en-US" sz="800" strike="sngStrike" dirty="0" smtClean="0"/>
              <a:t>()e and move in with us in my sons bedroom. Here is a photo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4694851" y="1749396"/>
            <a:ext cx="2101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nonPolcieTRXLgoical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6799706" y="1328671"/>
            <a:ext cx="1043547" cy="1096323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solidFill>
              <a:srgbClr val="FF0000">
                <a:alpha val="69804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6790644" y="1479034"/>
            <a:ext cx="1235756" cy="932934"/>
          </a:xfrm>
          <a:prstGeom prst="line">
            <a:avLst/>
          </a:prstGeom>
          <a:ln w="571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2413000" y="2655656"/>
            <a:ext cx="1061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$180,000</a:t>
            </a:r>
            <a:endParaRPr lang="en-US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4223" y="2919425"/>
            <a:ext cx="947953" cy="1267963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6716344" y="2642143"/>
            <a:ext cx="1061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$130,000</a:t>
            </a:r>
            <a:endParaRPr lang="en-US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8857" y="5670182"/>
            <a:ext cx="947953" cy="1267963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52411" y="5807735"/>
            <a:ext cx="1702018" cy="974645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4356" y="5707102"/>
            <a:ext cx="876300" cy="8763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27675" y="5638283"/>
            <a:ext cx="719789" cy="1072132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0475" y="1309040"/>
            <a:ext cx="440356" cy="440356"/>
          </a:xfrm>
          <a:prstGeom prst="rect">
            <a:avLst/>
          </a:prstGeom>
        </p:spPr>
      </p:pic>
      <p:sp>
        <p:nvSpPr>
          <p:cNvPr id="30" name="Rectangle 29"/>
          <p:cNvSpPr/>
          <p:nvPr/>
        </p:nvSpPr>
        <p:spPr>
          <a:xfrm>
            <a:off x="786897" y="2380178"/>
            <a:ext cx="12715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$350,000/y</a:t>
            </a:r>
            <a:endParaRPr lang="en-US" b="1" dirty="0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890" y="3605787"/>
            <a:ext cx="947953" cy="1267963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5556" y="4426662"/>
            <a:ext cx="947953" cy="1267963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0224" y="4751046"/>
            <a:ext cx="947953" cy="1267963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5493325" y="1311240"/>
            <a:ext cx="980853" cy="369332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PETER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1060" y="2849495"/>
            <a:ext cx="851262" cy="1267963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4288" y="3660536"/>
            <a:ext cx="851262" cy="1267963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9213" y="4488409"/>
            <a:ext cx="851262" cy="1267963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0606" y="4873750"/>
            <a:ext cx="851262" cy="1267963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4509" y="5684791"/>
            <a:ext cx="851262" cy="1267963"/>
          </a:xfrm>
          <a:prstGeom prst="rect">
            <a:avLst/>
          </a:prstGeom>
        </p:spPr>
      </p:pic>
      <p:cxnSp>
        <p:nvCxnSpPr>
          <p:cNvPr id="41" name="Straight Connector 40"/>
          <p:cNvCxnSpPr/>
          <p:nvPr/>
        </p:nvCxnSpPr>
        <p:spPr>
          <a:xfrm flipV="1">
            <a:off x="6716344" y="1529218"/>
            <a:ext cx="1310056" cy="8957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4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12700" y="2081562"/>
            <a:ext cx="4099773" cy="2054755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1475" y="4321992"/>
            <a:ext cx="559181" cy="551758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0462" y="4372054"/>
            <a:ext cx="514213" cy="514213"/>
          </a:xfrm>
          <a:prstGeom prst="rect">
            <a:avLst/>
          </a:prstGeom>
        </p:spPr>
      </p:pic>
      <p:cxnSp>
        <p:nvCxnSpPr>
          <p:cNvPr id="46" name="Straight Connector 45"/>
          <p:cNvCxnSpPr/>
          <p:nvPr/>
        </p:nvCxnSpPr>
        <p:spPr>
          <a:xfrm>
            <a:off x="9029700" y="4488409"/>
            <a:ext cx="1993900" cy="2626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9277792" y="4321992"/>
            <a:ext cx="1534681" cy="606507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solidFill>
              <a:srgbClr val="FF0000">
                <a:alpha val="69804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Straight Connector 48"/>
          <p:cNvCxnSpPr/>
          <p:nvPr/>
        </p:nvCxnSpPr>
        <p:spPr>
          <a:xfrm flipV="1">
            <a:off x="9029700" y="4117458"/>
            <a:ext cx="2260600" cy="100064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10003875" y="4881020"/>
            <a:ext cx="72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[x] no</a:t>
            </a:r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9852498" y="2826809"/>
            <a:ext cx="6921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CPVA</a:t>
            </a:r>
            <a:endParaRPr lang="en-US" b="1" dirty="0"/>
          </a:p>
        </p:txBody>
      </p:sp>
      <p:sp>
        <p:nvSpPr>
          <p:cNvPr id="52" name="TextBox 51"/>
          <p:cNvSpPr txBox="1"/>
          <p:nvPr/>
        </p:nvSpPr>
        <p:spPr>
          <a:xfrm>
            <a:off x="5257800" y="4117458"/>
            <a:ext cx="2639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ATOMCLOCK(30Y </a:t>
            </a:r>
            <a:r>
              <a:rPr lang="en-US" sz="800" strike="sngStrike" dirty="0" smtClean="0"/>
              <a:t>mortgage Phil/</a:t>
            </a:r>
            <a:r>
              <a:rPr lang="en-US" sz="800" strike="sngStrike" dirty="0" err="1" smtClean="0"/>
              <a:t>kim</a:t>
            </a:r>
            <a:r>
              <a:rPr lang="en-US" sz="800" strike="sngStrike" dirty="0" smtClean="0"/>
              <a:t>)</a:t>
            </a:r>
            <a:endParaRPr lang="en-US" sz="800" strike="sngStrike" dirty="0"/>
          </a:p>
        </p:txBody>
      </p:sp>
      <p:sp>
        <p:nvSpPr>
          <p:cNvPr id="53" name="TextBox 52"/>
          <p:cNvSpPr txBox="1"/>
          <p:nvPr/>
        </p:nvSpPr>
        <p:spPr>
          <a:xfrm>
            <a:off x="6985000" y="4002722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$1200/m</a:t>
            </a:r>
            <a:endParaRPr lang="en-US" dirty="0"/>
          </a:p>
        </p:txBody>
      </p:sp>
      <p:pic>
        <p:nvPicPr>
          <p:cNvPr id="54" name="Picture 5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5568" y="4411206"/>
            <a:ext cx="744138" cy="416717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8917" y="4434941"/>
            <a:ext cx="744138" cy="416717"/>
          </a:xfrm>
          <a:prstGeom prst="rect">
            <a:avLst/>
          </a:prstGeom>
        </p:spPr>
      </p:pic>
      <p:sp>
        <p:nvSpPr>
          <p:cNvPr id="56" name="TextBox 55"/>
          <p:cNvSpPr txBox="1"/>
          <p:nvPr/>
        </p:nvSpPr>
        <p:spPr>
          <a:xfrm>
            <a:off x="6716344" y="4846111"/>
            <a:ext cx="270022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Eqinox</a:t>
            </a:r>
            <a:r>
              <a:rPr lang="en-US" strike="sngStrike" dirty="0" smtClean="0"/>
              <a:t> Chevy Tahoe</a:t>
            </a:r>
          </a:p>
          <a:p>
            <a:r>
              <a:rPr lang="en-US" dirty="0" smtClean="0"/>
              <a:t>FORT KNOX[]</a:t>
            </a:r>
          </a:p>
          <a:p>
            <a:r>
              <a:rPr lang="en-US" dirty="0" smtClean="0"/>
              <a:t>JFK(</a:t>
            </a:r>
            <a:r>
              <a:rPr lang="en-US" dirty="0" err="1" smtClean="0"/>
              <a:t>HOMCE:LUX:GovSchw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57" name="Picture 5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897497" y="4474761"/>
            <a:ext cx="407777" cy="383380"/>
          </a:xfrm>
          <a:prstGeom prst="rect">
            <a:avLst/>
          </a:prstGeom>
        </p:spPr>
      </p:pic>
      <p:cxnSp>
        <p:nvCxnSpPr>
          <p:cNvPr id="59" name="Straight Connector 58"/>
          <p:cNvCxnSpPr/>
          <p:nvPr/>
        </p:nvCxnSpPr>
        <p:spPr>
          <a:xfrm flipV="1">
            <a:off x="8015710" y="4255377"/>
            <a:ext cx="306818" cy="6183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stCxn id="57" idx="0"/>
          </p:cNvCxnSpPr>
          <p:nvPr/>
        </p:nvCxnSpPr>
        <p:spPr>
          <a:xfrm flipH="1" flipV="1">
            <a:off x="7834191" y="3553406"/>
            <a:ext cx="267195" cy="9213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Picture 6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169119" y="3660536"/>
            <a:ext cx="673882" cy="736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2570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800" y="2528887"/>
            <a:ext cx="1905000" cy="12668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35300" y="2628900"/>
            <a:ext cx="304692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/>
              <a:t>CATHOLOIC</a:t>
            </a:r>
            <a:endParaRPr lang="en-US" sz="4800" dirty="0"/>
          </a:p>
        </p:txBody>
      </p:sp>
      <p:sp>
        <p:nvSpPr>
          <p:cNvPr id="6" name="TextBox 5"/>
          <p:cNvSpPr txBox="1"/>
          <p:nvPr/>
        </p:nvSpPr>
        <p:spPr>
          <a:xfrm>
            <a:off x="4582461" y="3497219"/>
            <a:ext cx="292387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MLK(</a:t>
            </a:r>
            <a:r>
              <a:rPr lang="en-US" sz="5400" b="1" strike="sngStrike" dirty="0" smtClean="0"/>
              <a:t>RO(L)M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12192000" cy="92727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927279"/>
            <a:ext cx="12192000" cy="40139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5303052" y="1421905"/>
            <a:ext cx="1542248" cy="72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2461" y="4279838"/>
            <a:ext cx="914400" cy="69242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6093" y="4585152"/>
            <a:ext cx="888820" cy="502348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 flipV="1">
            <a:off x="5530332" y="4420549"/>
            <a:ext cx="1377148" cy="10340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5650180" y="4585152"/>
            <a:ext cx="974733" cy="502348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solidFill>
              <a:srgbClr val="FF0000">
                <a:alpha val="69804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 flipH="1" flipV="1">
            <a:off x="5447782" y="4760126"/>
            <a:ext cx="1542248" cy="15240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44379" y="2255950"/>
            <a:ext cx="2982023" cy="4286658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4582461" y="5166780"/>
            <a:ext cx="280846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JFK(</a:t>
            </a:r>
            <a:r>
              <a:rPr lang="en-US" sz="5400" b="1" strike="sngStrike" dirty="0" smtClean="0"/>
              <a:t>RO(L)M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4493" y="6201915"/>
            <a:ext cx="888820" cy="502348"/>
          </a:xfrm>
          <a:prstGeom prst="rect">
            <a:avLst/>
          </a:prstGeom>
        </p:spPr>
      </p:pic>
      <p:cxnSp>
        <p:nvCxnSpPr>
          <p:cNvPr id="21" name="Straight Connector 20"/>
          <p:cNvCxnSpPr/>
          <p:nvPr/>
        </p:nvCxnSpPr>
        <p:spPr>
          <a:xfrm flipV="1">
            <a:off x="5428732" y="6037312"/>
            <a:ext cx="1377148" cy="10340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5548580" y="6201915"/>
            <a:ext cx="974733" cy="502348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solidFill>
              <a:srgbClr val="FF0000">
                <a:alpha val="69804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/>
          <p:cNvCxnSpPr/>
          <p:nvPr/>
        </p:nvCxnSpPr>
        <p:spPr>
          <a:xfrm flipH="1" flipV="1">
            <a:off x="5346182" y="6376889"/>
            <a:ext cx="1542248" cy="15240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8489" y="5993540"/>
            <a:ext cx="696983" cy="696983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3454400" y="6090110"/>
            <a:ext cx="554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Niel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3492500" y="4585152"/>
            <a:ext cx="282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8461860" y="1392893"/>
            <a:ext cx="3731342" cy="923330"/>
          </a:xfrm>
          <a:prstGeom prst="rect">
            <a:avLst/>
          </a:prstGeom>
          <a:solidFill>
            <a:srgbClr val="00B050"/>
          </a:solidFill>
        </p:spPr>
        <p:txBody>
          <a:bodyPr wrap="none" rtlCol="0">
            <a:spAutoFit/>
          </a:bodyPr>
          <a:lstStyle/>
          <a:p>
            <a:r>
              <a:rPr lang="en-US" sz="5400" dirty="0" smtClean="0">
                <a:solidFill>
                  <a:schemeClr val="bg1"/>
                </a:solidFill>
              </a:rPr>
              <a:t>ATOMCLOCK</a:t>
            </a:r>
            <a:endParaRPr lang="en-US" sz="5400" dirty="0">
              <a:solidFill>
                <a:schemeClr val="bg1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5370977" y="1337300"/>
            <a:ext cx="13468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!$500,000/y</a:t>
            </a:r>
            <a:endParaRPr lang="en-US" b="1" dirty="0"/>
          </a:p>
        </p:txBody>
      </p:sp>
      <p:sp>
        <p:nvSpPr>
          <p:cNvPr id="30" name="Rectangle 29"/>
          <p:cNvSpPr/>
          <p:nvPr/>
        </p:nvSpPr>
        <p:spPr>
          <a:xfrm>
            <a:off x="5206231" y="1555241"/>
            <a:ext cx="1659429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b="0" i="0" strike="sngStrike" dirty="0" smtClean="0">
                <a:solidFill>
                  <a:srgbClr val="040C28"/>
                </a:solidFill>
                <a:effectLst/>
                <a:latin typeface="Google Sans"/>
              </a:rPr>
              <a:t>No, the pope does not get paid</a:t>
            </a:r>
            <a:r>
              <a:rPr lang="en-US" sz="800" b="0" i="0" strike="sngStrike" dirty="0" smtClean="0">
                <a:solidFill>
                  <a:srgbClr val="202124"/>
                </a:solidFill>
                <a:effectLst/>
                <a:latin typeface="Google Sans"/>
              </a:rPr>
              <a:t>. </a:t>
            </a:r>
            <a:endParaRPr lang="en-US" sz="800" strike="sngStrike" dirty="0"/>
          </a:p>
        </p:txBody>
      </p:sp>
      <p:sp>
        <p:nvSpPr>
          <p:cNvPr id="31" name="Rectangle 30"/>
          <p:cNvSpPr/>
          <p:nvPr/>
        </p:nvSpPr>
        <p:spPr>
          <a:xfrm>
            <a:off x="5243498" y="1354430"/>
            <a:ext cx="1562382" cy="464007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solidFill>
              <a:srgbClr val="FF0000">
                <a:alpha val="69804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3261120" y="3539177"/>
            <a:ext cx="4485880" cy="3318823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solidFill>
              <a:srgbClr val="FF0000">
                <a:alpha val="69804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2481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92727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927279"/>
            <a:ext cx="12192000" cy="40139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762" y="3501954"/>
            <a:ext cx="10390476" cy="279047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900762" y="3394658"/>
            <a:ext cx="10625830" cy="3122052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solidFill>
              <a:srgbClr val="FF0000">
                <a:alpha val="98824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760" y="1435967"/>
            <a:ext cx="2466975" cy="184785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837904" y="1764406"/>
            <a:ext cx="17677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HOME:NANA</a:t>
            </a:r>
          </a:p>
          <a:p>
            <a:r>
              <a:rPr lang="en-US" dirty="0" smtClean="0"/>
              <a:t>HOMCE:HANNES</a:t>
            </a:r>
            <a:endParaRPr lang="en-US" dirty="0"/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1210614" y="4275786"/>
            <a:ext cx="10315978" cy="140379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210614" y="4476724"/>
            <a:ext cx="10080624" cy="109982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950039" y="2087571"/>
            <a:ext cx="712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WW2</a:t>
            </a:r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2779" y="1490127"/>
            <a:ext cx="2628900" cy="174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5951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950" y="1763824"/>
            <a:ext cx="876300" cy="8763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0"/>
            <a:ext cx="12192000" cy="92727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927279"/>
            <a:ext cx="12192000" cy="40139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5303052" y="1421905"/>
            <a:ext cx="1542248" cy="72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4450" y="1887649"/>
            <a:ext cx="1120140" cy="6286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625" y="1561867"/>
            <a:ext cx="873125" cy="1078257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461650" y="1664451"/>
            <a:ext cx="2424550" cy="1096323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solidFill>
              <a:srgbClr val="FF0000">
                <a:alpha val="69804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1752600" y="1887649"/>
            <a:ext cx="1841500" cy="6286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083852" y="1878808"/>
            <a:ext cx="28758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LPC </a:t>
            </a:r>
            <a:r>
              <a:rPr lang="en-US" strike="sngStrike" dirty="0" err="1" smtClean="0"/>
              <a:t>Linkenheim-Hochstetten</a:t>
            </a:r>
            <a:endParaRPr lang="en-US" strike="sngStrike" dirty="0" smtClean="0"/>
          </a:p>
          <a:p>
            <a:r>
              <a:rPr lang="en-US" strike="sngStrike" dirty="0" smtClean="0"/>
              <a:t>Nero-Software</a:t>
            </a:r>
            <a:endParaRPr lang="en-US" strike="sngStrike" dirty="0"/>
          </a:p>
        </p:txBody>
      </p:sp>
      <p:sp>
        <p:nvSpPr>
          <p:cNvPr id="14" name="Rectangle 13"/>
          <p:cNvSpPr/>
          <p:nvPr/>
        </p:nvSpPr>
        <p:spPr>
          <a:xfrm>
            <a:off x="1499402" y="1707788"/>
            <a:ext cx="5460302" cy="1096323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solidFill>
              <a:srgbClr val="FF0000">
                <a:alpha val="69804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 flipV="1">
            <a:off x="211169" y="2873991"/>
            <a:ext cx="11356975" cy="381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414369" y="1599659"/>
            <a:ext cx="881833" cy="1096323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solidFill>
              <a:srgbClr val="FF0000">
                <a:alpha val="69804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/>
          <p:cNvCxnSpPr/>
          <p:nvPr/>
        </p:nvCxnSpPr>
        <p:spPr>
          <a:xfrm flipV="1">
            <a:off x="635000" y="1561867"/>
            <a:ext cx="1117600" cy="7368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0" y="1878808"/>
            <a:ext cx="2082800" cy="637491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KING.DANIEL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1015316" y="2492015"/>
            <a:ext cx="72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[x] no</a:t>
            </a:r>
            <a:endParaRPr lang="en-US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4113" y="1906615"/>
            <a:ext cx="505022" cy="650407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2100593" y="2512951"/>
            <a:ext cx="330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G</a:t>
            </a:r>
            <a:endParaRPr lang="en-US" b="1" dirty="0"/>
          </a:p>
        </p:txBody>
      </p:sp>
      <p:cxnSp>
        <p:nvCxnSpPr>
          <p:cNvPr id="26" name="Straight Connector 25"/>
          <p:cNvCxnSpPr/>
          <p:nvPr/>
        </p:nvCxnSpPr>
        <p:spPr>
          <a:xfrm flipV="1">
            <a:off x="1702672" y="1793632"/>
            <a:ext cx="1147903" cy="11564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1992251" y="1873017"/>
            <a:ext cx="636649" cy="652122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solidFill>
              <a:srgbClr val="FF0000">
                <a:alpha val="69804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28"/>
          <p:cNvCxnSpPr/>
          <p:nvPr/>
        </p:nvCxnSpPr>
        <p:spPr>
          <a:xfrm flipH="1" flipV="1">
            <a:off x="1984638" y="1854558"/>
            <a:ext cx="1362199" cy="118074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9639300" y="1328671"/>
            <a:ext cx="2552700" cy="7795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MAINSTREET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95637" y="1429108"/>
            <a:ext cx="1734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WW2</a:t>
            </a:r>
            <a:r>
              <a:rPr lang="en-US" sz="800" dirty="0" smtClean="0"/>
              <a:t>.</a:t>
            </a:r>
            <a:r>
              <a:rPr lang="en-US" sz="800" strike="sngStrike" dirty="0" smtClean="0"/>
              <a:t>franco(</a:t>
            </a:r>
            <a:r>
              <a:rPr lang="en-US" sz="800" strike="sngStrike" dirty="0" err="1" smtClean="0"/>
              <a:t>d’andrea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franco</a:t>
            </a:r>
            <a:r>
              <a:rPr lang="en-US" sz="800" strike="sngStrike" dirty="0"/>
              <a:t>)</a:t>
            </a: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2672" y="3139891"/>
            <a:ext cx="661201" cy="661201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9135" y="3213310"/>
            <a:ext cx="321440" cy="373983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1089" y="3242907"/>
            <a:ext cx="500903" cy="385461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0" y="3177758"/>
            <a:ext cx="980853" cy="369332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PETER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36" name="Straight Connector 35"/>
          <p:cNvCxnSpPr/>
          <p:nvPr/>
        </p:nvCxnSpPr>
        <p:spPr>
          <a:xfrm flipV="1">
            <a:off x="95637" y="3686999"/>
            <a:ext cx="11356975" cy="381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flipV="1">
            <a:off x="1600200" y="3035301"/>
            <a:ext cx="1089655" cy="76579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V="1">
            <a:off x="1752600" y="3187701"/>
            <a:ext cx="1089655" cy="76579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V="1">
            <a:off x="3022526" y="2845215"/>
            <a:ext cx="1089655" cy="76579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V="1">
            <a:off x="95637" y="4362201"/>
            <a:ext cx="11356975" cy="381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>
            <a:off x="1643260" y="3073335"/>
            <a:ext cx="1918732" cy="660881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solidFill>
              <a:srgbClr val="FF0000">
                <a:alpha val="69804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936190" y="2963222"/>
            <a:ext cx="297025" cy="709389"/>
          </a:xfrm>
          <a:prstGeom prst="rect">
            <a:avLst/>
          </a:prstGeom>
        </p:spPr>
      </p:pic>
      <p:sp>
        <p:nvSpPr>
          <p:cNvPr id="42" name="Rectangle 41"/>
          <p:cNvSpPr/>
          <p:nvPr/>
        </p:nvSpPr>
        <p:spPr>
          <a:xfrm>
            <a:off x="3815534" y="2956078"/>
            <a:ext cx="569191" cy="660881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solidFill>
              <a:srgbClr val="FF0000">
                <a:alpha val="69804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4599880" y="3106057"/>
            <a:ext cx="555625" cy="548249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 flipH="1" flipV="1">
            <a:off x="4384725" y="3106057"/>
            <a:ext cx="1137053" cy="6950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/>
          <p:cNvSpPr/>
          <p:nvPr/>
        </p:nvSpPr>
        <p:spPr>
          <a:xfrm>
            <a:off x="4539653" y="3018924"/>
            <a:ext cx="569191" cy="660881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solidFill>
              <a:srgbClr val="FF0000">
                <a:alpha val="69804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559425" y="2981971"/>
            <a:ext cx="600075" cy="724535"/>
          </a:xfrm>
          <a:prstGeom prst="rect">
            <a:avLst/>
          </a:prstGeom>
        </p:spPr>
      </p:pic>
      <p:sp>
        <p:nvSpPr>
          <p:cNvPr id="44" name="Rectangle 43"/>
          <p:cNvSpPr/>
          <p:nvPr/>
        </p:nvSpPr>
        <p:spPr>
          <a:xfrm>
            <a:off x="5374094" y="2956024"/>
            <a:ext cx="569191" cy="660881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solidFill>
              <a:srgbClr val="FF0000">
                <a:alpha val="69804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2847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8625" y="2209800"/>
            <a:ext cx="2495550" cy="18288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81000" y="1748135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Ellen Griswold</a:t>
            </a:r>
          </a:p>
          <a:p>
            <a:r>
              <a:rPr lang="en-US" dirty="0" err="1"/>
              <a:t>nationa</a:t>
            </a:r>
            <a:r>
              <a:rPr lang="en-US" dirty="0"/>
              <a:t> </a:t>
            </a:r>
            <a:r>
              <a:rPr lang="en-US" dirty="0" err="1"/>
              <a:t>lamboops</a:t>
            </a:r>
            <a:r>
              <a:rPr lang="en-US" dirty="0"/>
              <a:t> wife </a:t>
            </a:r>
          </a:p>
          <a:p>
            <a:r>
              <a:rPr lang="en-US" dirty="0"/>
              <a:t>Beverly D'Angelo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6057" y="2209800"/>
            <a:ext cx="1841886" cy="1883370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 flipV="1">
            <a:off x="2590800" y="1748135"/>
            <a:ext cx="3149600" cy="23450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5362672" y="1612900"/>
            <a:ext cx="1596928" cy="2768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2912063" y="2209801"/>
            <a:ext cx="2643994" cy="1828800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solidFill>
              <a:srgbClr val="FF0000">
                <a:alpha val="69804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476266" y="2209799"/>
            <a:ext cx="1921677" cy="1828800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solidFill>
              <a:srgbClr val="FF0000">
                <a:alpha val="69804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0" y="0"/>
            <a:ext cx="12192000" cy="92727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0" y="927279"/>
            <a:ext cx="12192000" cy="40139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556057" y="1328671"/>
            <a:ext cx="3212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G.PENTGON.SVU Cal You </a:t>
            </a:r>
            <a:r>
              <a:rPr lang="en-US" dirty="0" err="1" smtClean="0"/>
              <a:t>Dr</a:t>
            </a:r>
            <a:r>
              <a:rPr lang="en-US" dirty="0" smtClean="0"/>
              <a:t> Rice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9825" y="2209799"/>
            <a:ext cx="1180952" cy="914286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7489825" y="2209685"/>
            <a:ext cx="1921677" cy="1828800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solidFill>
              <a:srgbClr val="FF0000">
                <a:alpha val="69804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8134447" y="3036762"/>
            <a:ext cx="923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!Driving</a:t>
            </a:r>
            <a:endParaRPr lang="en-US" strike="sngStrike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744" y="3540205"/>
            <a:ext cx="1502312" cy="841295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231501" y="3222393"/>
            <a:ext cx="29227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st</a:t>
            </a:r>
            <a:r>
              <a:rPr lang="en-US" dirty="0"/>
              <a:t> </a:t>
            </a:r>
            <a:r>
              <a:rPr lang="en-US" dirty="0" err="1"/>
              <a:t>anselm</a:t>
            </a:r>
            <a:r>
              <a:rPr lang="en-US" dirty="0"/>
              <a:t> , </a:t>
            </a:r>
            <a:r>
              <a:rPr lang="en-US" dirty="0" err="1"/>
              <a:t>caolifnori</a:t>
            </a:r>
            <a:r>
              <a:rPr lang="en-US" dirty="0"/>
              <a:t> </a:t>
            </a:r>
            <a:r>
              <a:rPr lang="en-US" dirty="0" err="1"/>
              <a:t>achurch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366771" y="2979692"/>
            <a:ext cx="2318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FBI:WND:YELLOW(</a:t>
            </a:r>
            <a:r>
              <a:rPr lang="en-US" b="1" dirty="0" smtClean="0"/>
              <a:t>SIN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32426" y="2656260"/>
            <a:ext cx="1717714" cy="369332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MATHWES:WIFE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-54767" y="2764080"/>
            <a:ext cx="3023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PREA(</a:t>
            </a:r>
            <a:r>
              <a:rPr lang="en-US" strike="sngStrike" dirty="0" smtClean="0"/>
              <a:t>Mother </a:t>
            </a:r>
            <a:r>
              <a:rPr lang="en-US" strike="sngStrike" dirty="0" err="1" smtClean="0"/>
              <a:t>Matherw</a:t>
            </a:r>
            <a:r>
              <a:rPr lang="en-US" strike="sngStrike" dirty="0" smtClean="0"/>
              <a:t> Piano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640843" y="3540205"/>
            <a:ext cx="1596214" cy="812976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solidFill>
              <a:srgbClr val="FF0000">
                <a:alpha val="69804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54224" y="4644098"/>
            <a:ext cx="2866943" cy="1221548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37104" y="4665729"/>
            <a:ext cx="2866943" cy="1221548"/>
          </a:xfrm>
          <a:prstGeom prst="rect">
            <a:avLst/>
          </a:prstGeom>
        </p:spPr>
      </p:pic>
      <p:sp>
        <p:nvSpPr>
          <p:cNvPr id="28" name="Rectangle 27"/>
          <p:cNvSpPr/>
          <p:nvPr/>
        </p:nvSpPr>
        <p:spPr>
          <a:xfrm>
            <a:off x="6297769" y="4401777"/>
            <a:ext cx="3259341" cy="1828800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solidFill>
              <a:srgbClr val="FF0000">
                <a:alpha val="69804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2868219" y="4420428"/>
            <a:ext cx="3259341" cy="1828800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solidFill>
              <a:srgbClr val="FF0000">
                <a:alpha val="69804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7260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285</TotalTime>
  <Words>1269</Words>
  <Application>Microsoft Office PowerPoint</Application>
  <PresentationFormat>Widescreen</PresentationFormat>
  <Paragraphs>453</Paragraphs>
  <Slides>30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7" baseType="lpstr">
      <vt:lpstr>Arial</vt:lpstr>
      <vt:lpstr>Calibri</vt:lpstr>
      <vt:lpstr>Calibri Light</vt:lpstr>
      <vt:lpstr>Google Sans</vt:lpstr>
      <vt:lpstr>Lucida Console</vt:lpstr>
      <vt:lpstr>Office Theme</vt:lpstr>
      <vt:lpstr>Packager Shell Object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Tarrant County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User_Kiosk_LL_Public</dc:creator>
  <cp:lastModifiedBy>User_Kiosk_LL_Public</cp:lastModifiedBy>
  <cp:revision>35</cp:revision>
  <dcterms:created xsi:type="dcterms:W3CDTF">2023-10-20T13:08:49Z</dcterms:created>
  <dcterms:modified xsi:type="dcterms:W3CDTF">2023-10-20T19:13:02Z</dcterms:modified>
</cp:coreProperties>
</file>